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Lst>
  <p:notesMasterIdLst>
    <p:notesMasterId r:id="rId26"/>
  </p:notesMasterIdLst>
  <p:handoutMasterIdLst>
    <p:handoutMasterId r:id="rId27"/>
  </p:handoutMasterIdLst>
  <p:sldIdLst>
    <p:sldId id="456" r:id="rId5"/>
    <p:sldId id="531" r:id="rId6"/>
    <p:sldId id="533" r:id="rId7"/>
    <p:sldId id="534" r:id="rId8"/>
    <p:sldId id="535" r:id="rId9"/>
    <p:sldId id="528" r:id="rId10"/>
    <p:sldId id="536" r:id="rId11"/>
    <p:sldId id="530" r:id="rId12"/>
    <p:sldId id="538" r:id="rId13"/>
    <p:sldId id="529" r:id="rId14"/>
    <p:sldId id="515" r:id="rId15"/>
    <p:sldId id="541" r:id="rId16"/>
    <p:sldId id="542" r:id="rId17"/>
    <p:sldId id="545" r:id="rId18"/>
    <p:sldId id="546" r:id="rId19"/>
    <p:sldId id="547" r:id="rId20"/>
    <p:sldId id="549" r:id="rId21"/>
    <p:sldId id="550" r:id="rId22"/>
    <p:sldId id="544" r:id="rId23"/>
    <p:sldId id="539" r:id="rId24"/>
    <p:sldId id="540" r:id="rId25"/>
  </p:sldIdLst>
  <p:sldSz cx="12195175" cy="6858000"/>
  <p:notesSz cx="7315200" cy="96012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521415D9-36F7-43E2-AB2F-B90AF26B5E84}">
      <p14:sectionLst xmlns:p14="http://schemas.microsoft.com/office/powerpoint/2010/main">
        <p14:section name="Beginning" id="{D792751E-FC35-4445-A744-FB451593605B}">
          <p14:sldIdLst>
            <p14:sldId id="456"/>
          </p14:sldIdLst>
        </p14:section>
        <p14:section name="Node.js" id="{A7718219-4BDF-458E-882E-DB0206B4CEC4}">
          <p14:sldIdLst>
            <p14:sldId id="531"/>
            <p14:sldId id="533"/>
            <p14:sldId id="534"/>
            <p14:sldId id="535"/>
            <p14:sldId id="528"/>
          </p14:sldIdLst>
        </p14:section>
        <p14:section name="What are we building?" id="{9642F525-17DA-484B-A4E6-59865E6D9659}">
          <p14:sldIdLst>
            <p14:sldId id="536"/>
            <p14:sldId id="530"/>
            <p14:sldId id="538"/>
            <p14:sldId id="529"/>
          </p14:sldIdLst>
        </p14:section>
        <p14:section name="Implementation" id="{13B5D66D-1A77-432B-BC5B-41E223EC8CD6}">
          <p14:sldIdLst>
            <p14:sldId id="515"/>
            <p14:sldId id="541"/>
            <p14:sldId id="542"/>
            <p14:sldId id="545"/>
            <p14:sldId id="546"/>
            <p14:sldId id="547"/>
            <p14:sldId id="549"/>
            <p14:sldId id="550"/>
            <p14:sldId id="544"/>
          </p14:sldIdLst>
        </p14:section>
        <p14:section name="End" id="{9733F66F-3B1A-492C-9EFC-D752FFA3E231}">
          <p14:sldIdLst>
            <p14:sldId id="539"/>
            <p14:sldId id="540"/>
          </p14:sldIdLst>
        </p14:section>
      </p14:sectionLst>
    </p:ex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0AB00"/>
    <a:srgbClr val="D57A27"/>
    <a:srgbClr val="BB4A4E"/>
    <a:srgbClr val="970A82"/>
    <a:srgbClr val="00195A"/>
    <a:srgbClr val="0F46A7"/>
    <a:srgbClr val="FF3399"/>
    <a:srgbClr val="FF0000"/>
    <a:srgbClr val="FFFFFF"/>
    <a:srgbClr val="FEE3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0E840E-412F-4C0D-9F8F-DF99F5250217}" v="41" dt="2020-10-21T18:58:48.537"/>
    <p1510:client id="{B68F08E0-EE5E-4753-9611-10D98F6F5A40}" v="3" dt="2020-10-21T19:04:22.677"/>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58" autoAdjust="0"/>
    <p:restoredTop sz="95498" autoAdjust="0"/>
  </p:normalViewPr>
  <p:slideViewPr>
    <p:cSldViewPr snapToGrid="0" showGuides="1">
      <p:cViewPr varScale="1">
        <p:scale>
          <a:sx n="89" d="100"/>
          <a:sy n="89" d="100"/>
        </p:scale>
        <p:origin x="494" y="67"/>
      </p:cViewPr>
      <p:guideLst>
        <p:guide pos="3841"/>
        <p:guide orient="horz" pos="2160"/>
      </p:guideLst>
    </p:cSldViewPr>
  </p:slideViewPr>
  <p:outlineViewPr>
    <p:cViewPr>
      <p:scale>
        <a:sx n="33" d="100"/>
        <a:sy n="33" d="100"/>
      </p:scale>
      <p:origin x="0" y="-8357"/>
    </p:cViewPr>
  </p:outlineViewPr>
  <p:notesTextViewPr>
    <p:cViewPr>
      <p:scale>
        <a:sx n="125" d="100"/>
        <a:sy n="125"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lein, Dominic" userId="e52c517a-a09a-4a50-a91a-50c9ccbef214" providerId="ADAL" clId="{B68F08E0-EE5E-4753-9611-10D98F6F5A40}"/>
    <pc:docChg chg="modSld">
      <pc:chgData name="Plein, Dominic" userId="e52c517a-a09a-4a50-a91a-50c9ccbef214" providerId="ADAL" clId="{B68F08E0-EE5E-4753-9611-10D98F6F5A40}" dt="2020-10-21T19:05:18.002" v="3" actId="732"/>
      <pc:docMkLst>
        <pc:docMk/>
      </pc:docMkLst>
      <pc:sldChg chg="modSp">
        <pc:chgData name="Plein, Dominic" userId="e52c517a-a09a-4a50-a91a-50c9ccbef214" providerId="ADAL" clId="{B68F08E0-EE5E-4753-9611-10D98F6F5A40}" dt="2020-10-21T19:04:22.677" v="1" actId="27636"/>
        <pc:sldMkLst>
          <pc:docMk/>
          <pc:sldMk cId="376123787" sldId="456"/>
        </pc:sldMkLst>
        <pc:picChg chg="mod">
          <ac:chgData name="Plein, Dominic" userId="e52c517a-a09a-4a50-a91a-50c9ccbef214" providerId="ADAL" clId="{B68F08E0-EE5E-4753-9611-10D98F6F5A40}" dt="2020-10-21T19:04:22.677" v="1" actId="27636"/>
          <ac:picMkLst>
            <pc:docMk/>
            <pc:sldMk cId="376123787" sldId="456"/>
            <ac:picMk id="1030" creationId="{1A599BE4-1887-49C0-B764-844074E22B13}"/>
          </ac:picMkLst>
        </pc:picChg>
      </pc:sldChg>
      <pc:sldChg chg="modSp">
        <pc:chgData name="Plein, Dominic" userId="e52c517a-a09a-4a50-a91a-50c9ccbef214" providerId="ADAL" clId="{B68F08E0-EE5E-4753-9611-10D98F6F5A40}" dt="2020-10-21T19:05:18.002" v="3" actId="732"/>
        <pc:sldMkLst>
          <pc:docMk/>
          <pc:sldMk cId="2022827884" sldId="540"/>
        </pc:sldMkLst>
        <pc:picChg chg="mod modCrop">
          <ac:chgData name="Plein, Dominic" userId="e52c517a-a09a-4a50-a91a-50c9ccbef214" providerId="ADAL" clId="{B68F08E0-EE5E-4753-9611-10D98F6F5A40}" dt="2020-10-21T19:05:18.002" v="3" actId="732"/>
          <ac:picMkLst>
            <pc:docMk/>
            <pc:sldMk cId="2022827884" sldId="540"/>
            <ac:picMk id="10" creationId="{49756BFF-0929-4F5F-B8A8-4E8326ED202D}"/>
          </ac:picMkLst>
        </pc:picChg>
      </pc:sldChg>
    </pc:docChg>
  </pc:docChgLst>
  <pc:docChgLst>
    <pc:chgData name="Plein, Dominic" userId="e52c517a-a09a-4a50-a91a-50c9ccbef214" providerId="ADAL" clId="{150E840E-412F-4C0D-9F8F-DF99F5250217}"/>
    <pc:docChg chg="undo custSel addSld delSld modSld modMainMaster delSection modSection">
      <pc:chgData name="Plein, Dominic" userId="e52c517a-a09a-4a50-a91a-50c9ccbef214" providerId="ADAL" clId="{150E840E-412F-4C0D-9F8F-DF99F5250217}" dt="2020-10-21T19:01:38.482" v="1778" actId="114"/>
      <pc:docMkLst>
        <pc:docMk/>
      </pc:docMkLst>
      <pc:sldChg chg="modSp modNotesTx">
        <pc:chgData name="Plein, Dominic" userId="e52c517a-a09a-4a50-a91a-50c9ccbef214" providerId="ADAL" clId="{150E840E-412F-4C0D-9F8F-DF99F5250217}" dt="2020-10-21T19:01:38.482" v="1778" actId="114"/>
        <pc:sldMkLst>
          <pc:docMk/>
          <pc:sldMk cId="376123787" sldId="456"/>
        </pc:sldMkLst>
        <pc:spChg chg="mod">
          <ac:chgData name="Plein, Dominic" userId="e52c517a-a09a-4a50-a91a-50c9ccbef214" providerId="ADAL" clId="{150E840E-412F-4C0D-9F8F-DF99F5250217}" dt="2020-10-21T19:01:38.482" v="1778" actId="114"/>
          <ac:spMkLst>
            <pc:docMk/>
            <pc:sldMk cId="376123787" sldId="456"/>
            <ac:spMk id="2" creationId="{14BF5615-F957-4E57-8F03-1F42527AA3EC}"/>
          </ac:spMkLst>
        </pc:spChg>
        <pc:spChg chg="mod">
          <ac:chgData name="Plein, Dominic" userId="e52c517a-a09a-4a50-a91a-50c9ccbef214" providerId="ADAL" clId="{150E840E-412F-4C0D-9F8F-DF99F5250217}" dt="2020-10-21T19:01:31.922" v="1777" actId="948"/>
          <ac:spMkLst>
            <pc:docMk/>
            <pc:sldMk cId="376123787" sldId="456"/>
            <ac:spMk id="3" creationId="{53C97CEA-E29F-407A-919F-2925940D89BA}"/>
          </ac:spMkLst>
        </pc:spChg>
        <pc:picChg chg="mod">
          <ac:chgData name="Plein, Dominic" userId="e52c517a-a09a-4a50-a91a-50c9ccbef214" providerId="ADAL" clId="{150E840E-412F-4C0D-9F8F-DF99F5250217}" dt="2020-10-21T19:00:39.683" v="1759" actId="1076"/>
          <ac:picMkLst>
            <pc:docMk/>
            <pc:sldMk cId="376123787" sldId="456"/>
            <ac:picMk id="7" creationId="{3127E9F4-C1AE-4D6B-9533-2554DE788A31}"/>
          </ac:picMkLst>
        </pc:picChg>
      </pc:sldChg>
      <pc:sldChg chg="modNotesTx">
        <pc:chgData name="Plein, Dominic" userId="e52c517a-a09a-4a50-a91a-50c9ccbef214" providerId="ADAL" clId="{150E840E-412F-4C0D-9F8F-DF99F5250217}" dt="2020-10-21T18:43:07.206" v="20" actId="20577"/>
        <pc:sldMkLst>
          <pc:docMk/>
          <pc:sldMk cId="4263181321" sldId="515"/>
        </pc:sldMkLst>
      </pc:sldChg>
      <pc:sldChg chg="modNotesTx">
        <pc:chgData name="Plein, Dominic" userId="e52c517a-a09a-4a50-a91a-50c9ccbef214" providerId="ADAL" clId="{150E840E-412F-4C0D-9F8F-DF99F5250217}" dt="2020-10-21T18:43:04.987" v="19" actId="20577"/>
        <pc:sldMkLst>
          <pc:docMk/>
          <pc:sldMk cId="1650878399" sldId="529"/>
        </pc:sldMkLst>
      </pc:sldChg>
      <pc:sldChg chg="delSp modSp modNotesTx">
        <pc:chgData name="Plein, Dominic" userId="e52c517a-a09a-4a50-a91a-50c9ccbef214" providerId="ADAL" clId="{150E840E-412F-4C0D-9F8F-DF99F5250217}" dt="2020-10-21T18:43:00.724" v="17" actId="1076"/>
        <pc:sldMkLst>
          <pc:docMk/>
          <pc:sldMk cId="3473120019" sldId="530"/>
        </pc:sldMkLst>
        <pc:spChg chg="mod">
          <ac:chgData name="Plein, Dominic" userId="e52c517a-a09a-4a50-a91a-50c9ccbef214" providerId="ADAL" clId="{150E840E-412F-4C0D-9F8F-DF99F5250217}" dt="2020-10-21T18:43:00.724" v="17" actId="1076"/>
          <ac:spMkLst>
            <pc:docMk/>
            <pc:sldMk cId="3473120019" sldId="530"/>
            <ac:spMk id="7" creationId="{A75E833F-22A1-48BE-815F-867AD176CAE2}"/>
          </ac:spMkLst>
        </pc:spChg>
        <pc:picChg chg="del">
          <ac:chgData name="Plein, Dominic" userId="e52c517a-a09a-4a50-a91a-50c9ccbef214" providerId="ADAL" clId="{150E840E-412F-4C0D-9F8F-DF99F5250217}" dt="2020-10-21T18:42:52.042" v="9" actId="478"/>
          <ac:picMkLst>
            <pc:docMk/>
            <pc:sldMk cId="3473120019" sldId="530"/>
            <ac:picMk id="2050" creationId="{D5EF4C52-9681-449D-A082-231648FBCF2E}"/>
          </ac:picMkLst>
        </pc:picChg>
      </pc:sldChg>
      <pc:sldChg chg="modNotesTx">
        <pc:chgData name="Plein, Dominic" userId="e52c517a-a09a-4a50-a91a-50c9ccbef214" providerId="ADAL" clId="{150E840E-412F-4C0D-9F8F-DF99F5250217}" dt="2020-10-21T18:42:25.117" v="1" actId="20577"/>
        <pc:sldMkLst>
          <pc:docMk/>
          <pc:sldMk cId="2589583080" sldId="531"/>
        </pc:sldMkLst>
      </pc:sldChg>
      <pc:sldChg chg="modNotesTx">
        <pc:chgData name="Plein, Dominic" userId="e52c517a-a09a-4a50-a91a-50c9ccbef214" providerId="ADAL" clId="{150E840E-412F-4C0D-9F8F-DF99F5250217}" dt="2020-10-21T18:42:26.730" v="2" actId="20577"/>
        <pc:sldMkLst>
          <pc:docMk/>
          <pc:sldMk cId="4078789082" sldId="533"/>
        </pc:sldMkLst>
      </pc:sldChg>
      <pc:sldChg chg="modNotes modNotesTx">
        <pc:chgData name="Plein, Dominic" userId="e52c517a-a09a-4a50-a91a-50c9ccbef214" providerId="ADAL" clId="{150E840E-412F-4C0D-9F8F-DF99F5250217}" dt="2020-10-21T18:42:52.066" v="10" actId="27636"/>
        <pc:sldMkLst>
          <pc:docMk/>
          <pc:sldMk cId="3342687519" sldId="534"/>
        </pc:sldMkLst>
      </pc:sldChg>
      <pc:sldChg chg="modNotesTx">
        <pc:chgData name="Plein, Dominic" userId="e52c517a-a09a-4a50-a91a-50c9ccbef214" providerId="ADAL" clId="{150E840E-412F-4C0D-9F8F-DF99F5250217}" dt="2020-10-21T18:42:30.710" v="4" actId="20577"/>
        <pc:sldMkLst>
          <pc:docMk/>
          <pc:sldMk cId="2211364450" sldId="535"/>
        </pc:sldMkLst>
      </pc:sldChg>
      <pc:sldChg chg="modNotesTx">
        <pc:chgData name="Plein, Dominic" userId="e52c517a-a09a-4a50-a91a-50c9ccbef214" providerId="ADAL" clId="{150E840E-412F-4C0D-9F8F-DF99F5250217}" dt="2020-10-21T18:42:40.526" v="7" actId="20577"/>
        <pc:sldMkLst>
          <pc:docMk/>
          <pc:sldMk cId="2454047610" sldId="536"/>
        </pc:sldMkLst>
      </pc:sldChg>
      <pc:sldChg chg="del modNotesTx">
        <pc:chgData name="Plein, Dominic" userId="e52c517a-a09a-4a50-a91a-50c9ccbef214" providerId="ADAL" clId="{150E840E-412F-4C0D-9F8F-DF99F5250217}" dt="2020-10-21T18:42:36.505" v="6" actId="2696"/>
        <pc:sldMkLst>
          <pc:docMk/>
          <pc:sldMk cId="3780704579" sldId="537"/>
        </pc:sldMkLst>
      </pc:sldChg>
      <pc:sldChg chg="modNotesTx">
        <pc:chgData name="Plein, Dominic" userId="e52c517a-a09a-4a50-a91a-50c9ccbef214" providerId="ADAL" clId="{150E840E-412F-4C0D-9F8F-DF99F5250217}" dt="2020-10-21T18:43:03.156" v="18" actId="20577"/>
        <pc:sldMkLst>
          <pc:docMk/>
          <pc:sldMk cId="1819959131" sldId="538"/>
        </pc:sldMkLst>
      </pc:sldChg>
      <pc:sldChg chg="modSp">
        <pc:chgData name="Plein, Dominic" userId="e52c517a-a09a-4a50-a91a-50c9ccbef214" providerId="ADAL" clId="{150E840E-412F-4C0D-9F8F-DF99F5250217}" dt="2020-10-21T18:58:48.537" v="1638" actId="207"/>
        <pc:sldMkLst>
          <pc:docMk/>
          <pc:sldMk cId="3412585360" sldId="539"/>
        </pc:sldMkLst>
        <pc:spChg chg="mod">
          <ac:chgData name="Plein, Dominic" userId="e52c517a-a09a-4a50-a91a-50c9ccbef214" providerId="ADAL" clId="{150E840E-412F-4C0D-9F8F-DF99F5250217}" dt="2020-10-21T18:58:48.537" v="1638" actId="207"/>
          <ac:spMkLst>
            <pc:docMk/>
            <pc:sldMk cId="3412585360" sldId="539"/>
            <ac:spMk id="4" creationId="{F3B75F90-5570-4413-AC5A-B5485FD73BCC}"/>
          </ac:spMkLst>
        </pc:spChg>
      </pc:sldChg>
      <pc:sldChg chg="modNotes modNotesTx">
        <pc:chgData name="Plein, Dominic" userId="e52c517a-a09a-4a50-a91a-50c9ccbef214" providerId="ADAL" clId="{150E840E-412F-4C0D-9F8F-DF99F5250217}" dt="2020-10-21T18:43:09.148" v="21" actId="20577"/>
        <pc:sldMkLst>
          <pc:docMk/>
          <pc:sldMk cId="1659938866" sldId="541"/>
        </pc:sldMkLst>
      </pc:sldChg>
      <pc:sldChg chg="modNotes modNotesTx">
        <pc:chgData name="Plein, Dominic" userId="e52c517a-a09a-4a50-a91a-50c9ccbef214" providerId="ADAL" clId="{150E840E-412F-4C0D-9F8F-DF99F5250217}" dt="2020-10-21T18:43:10.975" v="22" actId="20577"/>
        <pc:sldMkLst>
          <pc:docMk/>
          <pc:sldMk cId="4026097247" sldId="542"/>
        </pc:sldMkLst>
      </pc:sldChg>
      <pc:sldChg chg="del modNotes modNotesTx">
        <pc:chgData name="Plein, Dominic" userId="e52c517a-a09a-4a50-a91a-50c9ccbef214" providerId="ADAL" clId="{150E840E-412F-4C0D-9F8F-DF99F5250217}" dt="2020-10-21T18:54:59.362" v="1309" actId="2696"/>
        <pc:sldMkLst>
          <pc:docMk/>
          <pc:sldMk cId="2670819599" sldId="543"/>
        </pc:sldMkLst>
      </pc:sldChg>
      <pc:sldChg chg="addSp modSp modNotesTx">
        <pc:chgData name="Plein, Dominic" userId="e52c517a-a09a-4a50-a91a-50c9ccbef214" providerId="ADAL" clId="{150E840E-412F-4C0D-9F8F-DF99F5250217}" dt="2020-10-21T18:57:32.275" v="1560" actId="20577"/>
        <pc:sldMkLst>
          <pc:docMk/>
          <pc:sldMk cId="600013095" sldId="544"/>
        </pc:sldMkLst>
        <pc:spChg chg="add mod">
          <ac:chgData name="Plein, Dominic" userId="e52c517a-a09a-4a50-a91a-50c9ccbef214" providerId="ADAL" clId="{150E840E-412F-4C0D-9F8F-DF99F5250217}" dt="2020-10-21T18:57:32.275" v="1560" actId="20577"/>
          <ac:spMkLst>
            <pc:docMk/>
            <pc:sldMk cId="600013095" sldId="544"/>
            <ac:spMk id="2" creationId="{53B210E9-00A9-4F22-A9AA-48DF3D37946A}"/>
          </ac:spMkLst>
        </pc:spChg>
        <pc:spChg chg="add mod ord">
          <ac:chgData name="Plein, Dominic" userId="e52c517a-a09a-4a50-a91a-50c9ccbef214" providerId="ADAL" clId="{150E840E-412F-4C0D-9F8F-DF99F5250217}" dt="2020-10-21T18:57:09.428" v="1551" actId="1076"/>
          <ac:spMkLst>
            <pc:docMk/>
            <pc:sldMk cId="600013095" sldId="544"/>
            <ac:spMk id="4" creationId="{416F0FAE-B510-4D92-A87F-A7EE2EA113CC}"/>
          </ac:spMkLst>
        </pc:spChg>
        <pc:picChg chg="add mod">
          <ac:chgData name="Plein, Dominic" userId="e52c517a-a09a-4a50-a91a-50c9ccbef214" providerId="ADAL" clId="{150E840E-412F-4C0D-9F8F-DF99F5250217}" dt="2020-10-21T18:57:16.380" v="1555" actId="1076"/>
          <ac:picMkLst>
            <pc:docMk/>
            <pc:sldMk cId="600013095" sldId="544"/>
            <ac:picMk id="1026" creationId="{ECE644E4-A1BE-4EE1-9689-54940F9CEB9F}"/>
          </ac:picMkLst>
        </pc:picChg>
      </pc:sldChg>
      <pc:sldChg chg="modSp modNotes modNotesTx">
        <pc:chgData name="Plein, Dominic" userId="e52c517a-a09a-4a50-a91a-50c9ccbef214" providerId="ADAL" clId="{150E840E-412F-4C0D-9F8F-DF99F5250217}" dt="2020-10-21T18:55:04.786" v="1312" actId="27636"/>
        <pc:sldMkLst>
          <pc:docMk/>
          <pc:sldMk cId="906239724" sldId="546"/>
        </pc:sldMkLst>
        <pc:spChg chg="mod">
          <ac:chgData name="Plein, Dominic" userId="e52c517a-a09a-4a50-a91a-50c9ccbef214" providerId="ADAL" clId="{150E840E-412F-4C0D-9F8F-DF99F5250217}" dt="2020-10-21T18:43:28.196" v="59" actId="20577"/>
          <ac:spMkLst>
            <pc:docMk/>
            <pc:sldMk cId="906239724" sldId="546"/>
            <ac:spMk id="3" creationId="{3A803852-DE02-4EAF-AC68-F4EBEB835C77}"/>
          </ac:spMkLst>
        </pc:spChg>
      </pc:sldChg>
      <pc:sldChg chg="addSp modSp modNotes modNotesTx">
        <pc:chgData name="Plein, Dominic" userId="e52c517a-a09a-4a50-a91a-50c9ccbef214" providerId="ADAL" clId="{150E840E-412F-4C0D-9F8F-DF99F5250217}" dt="2020-10-21T18:50:40.319" v="900" actId="20577"/>
        <pc:sldMkLst>
          <pc:docMk/>
          <pc:sldMk cId="209496847" sldId="547"/>
        </pc:sldMkLst>
        <pc:spChg chg="add mod">
          <ac:chgData name="Plein, Dominic" userId="e52c517a-a09a-4a50-a91a-50c9ccbef214" providerId="ADAL" clId="{150E840E-412F-4C0D-9F8F-DF99F5250217}" dt="2020-10-21T18:50:30.805" v="896" actId="1076"/>
          <ac:spMkLst>
            <pc:docMk/>
            <pc:sldMk cId="209496847" sldId="547"/>
            <ac:spMk id="2" creationId="{6A265FD1-4051-4690-AD30-6A5BE319A31C}"/>
          </ac:spMkLst>
        </pc:spChg>
        <pc:spChg chg="add mod">
          <ac:chgData name="Plein, Dominic" userId="e52c517a-a09a-4a50-a91a-50c9ccbef214" providerId="ADAL" clId="{150E840E-412F-4C0D-9F8F-DF99F5250217}" dt="2020-10-21T18:50:30.805" v="896" actId="1076"/>
          <ac:spMkLst>
            <pc:docMk/>
            <pc:sldMk cId="209496847" sldId="547"/>
            <ac:spMk id="3" creationId="{D3D55F3B-5C0B-4E88-BF88-B25A737AA4BC}"/>
          </ac:spMkLst>
        </pc:spChg>
        <pc:spChg chg="add mod">
          <ac:chgData name="Plein, Dominic" userId="e52c517a-a09a-4a50-a91a-50c9ccbef214" providerId="ADAL" clId="{150E840E-412F-4C0D-9F8F-DF99F5250217}" dt="2020-10-21T18:50:30.805" v="896" actId="1076"/>
          <ac:spMkLst>
            <pc:docMk/>
            <pc:sldMk cId="209496847" sldId="547"/>
            <ac:spMk id="4" creationId="{6E5E4526-FFA1-4C0A-9E9E-B232AF3863A0}"/>
          </ac:spMkLst>
        </pc:spChg>
        <pc:spChg chg="add mod">
          <ac:chgData name="Plein, Dominic" userId="e52c517a-a09a-4a50-a91a-50c9ccbef214" providerId="ADAL" clId="{150E840E-412F-4C0D-9F8F-DF99F5250217}" dt="2020-10-21T18:50:30.805" v="896" actId="1076"/>
          <ac:spMkLst>
            <pc:docMk/>
            <pc:sldMk cId="209496847" sldId="547"/>
            <ac:spMk id="5" creationId="{C8670698-B910-44A7-8DD6-2B67A2D28A8F}"/>
          </ac:spMkLst>
        </pc:spChg>
        <pc:spChg chg="add mod">
          <ac:chgData name="Plein, Dominic" userId="e52c517a-a09a-4a50-a91a-50c9ccbef214" providerId="ADAL" clId="{150E840E-412F-4C0D-9F8F-DF99F5250217}" dt="2020-10-21T18:50:30.805" v="896" actId="1076"/>
          <ac:spMkLst>
            <pc:docMk/>
            <pc:sldMk cId="209496847" sldId="547"/>
            <ac:spMk id="6" creationId="{7B782BB1-6581-439B-A1EC-ADE5D67FF246}"/>
          </ac:spMkLst>
        </pc:spChg>
        <pc:spChg chg="add mod">
          <ac:chgData name="Plein, Dominic" userId="e52c517a-a09a-4a50-a91a-50c9ccbef214" providerId="ADAL" clId="{150E840E-412F-4C0D-9F8F-DF99F5250217}" dt="2020-10-21T18:50:30.805" v="896" actId="1076"/>
          <ac:spMkLst>
            <pc:docMk/>
            <pc:sldMk cId="209496847" sldId="547"/>
            <ac:spMk id="7" creationId="{0A3C797D-F35D-4122-8B84-25E1844E8FF1}"/>
          </ac:spMkLst>
        </pc:spChg>
        <pc:spChg chg="add mod">
          <ac:chgData name="Plein, Dominic" userId="e52c517a-a09a-4a50-a91a-50c9ccbef214" providerId="ADAL" clId="{150E840E-412F-4C0D-9F8F-DF99F5250217}" dt="2020-10-21T18:50:30.805" v="896" actId="1076"/>
          <ac:spMkLst>
            <pc:docMk/>
            <pc:sldMk cId="209496847" sldId="547"/>
            <ac:spMk id="8" creationId="{7A55C8CF-3E23-404E-AAEE-CE839CE00BFA}"/>
          </ac:spMkLst>
        </pc:spChg>
        <pc:spChg chg="add mod">
          <ac:chgData name="Plein, Dominic" userId="e52c517a-a09a-4a50-a91a-50c9ccbef214" providerId="ADAL" clId="{150E840E-412F-4C0D-9F8F-DF99F5250217}" dt="2020-10-21T18:50:30.805" v="896" actId="1076"/>
          <ac:spMkLst>
            <pc:docMk/>
            <pc:sldMk cId="209496847" sldId="547"/>
            <ac:spMk id="9" creationId="{74093A64-F98A-4991-90D9-D38914964FAD}"/>
          </ac:spMkLst>
        </pc:spChg>
        <pc:spChg chg="add mod">
          <ac:chgData name="Plein, Dominic" userId="e52c517a-a09a-4a50-a91a-50c9ccbef214" providerId="ADAL" clId="{150E840E-412F-4C0D-9F8F-DF99F5250217}" dt="2020-10-21T18:50:30.805" v="896" actId="1076"/>
          <ac:spMkLst>
            <pc:docMk/>
            <pc:sldMk cId="209496847" sldId="547"/>
            <ac:spMk id="10" creationId="{57911231-BBDF-4C7B-A9D1-27A14C5AFE62}"/>
          </ac:spMkLst>
        </pc:spChg>
        <pc:spChg chg="add mod">
          <ac:chgData name="Plein, Dominic" userId="e52c517a-a09a-4a50-a91a-50c9ccbef214" providerId="ADAL" clId="{150E840E-412F-4C0D-9F8F-DF99F5250217}" dt="2020-10-21T18:50:30.805" v="896" actId="1076"/>
          <ac:spMkLst>
            <pc:docMk/>
            <pc:sldMk cId="209496847" sldId="547"/>
            <ac:spMk id="11" creationId="{A30F5FAE-27EE-4F62-AA42-BEEC620A3301}"/>
          </ac:spMkLst>
        </pc:spChg>
        <pc:spChg chg="add mod">
          <ac:chgData name="Plein, Dominic" userId="e52c517a-a09a-4a50-a91a-50c9ccbef214" providerId="ADAL" clId="{150E840E-412F-4C0D-9F8F-DF99F5250217}" dt="2020-10-21T18:50:40.319" v="900" actId="20577"/>
          <ac:spMkLst>
            <pc:docMk/>
            <pc:sldMk cId="209496847" sldId="547"/>
            <ac:spMk id="12" creationId="{AD6ADDA7-5E69-45BD-A738-B4D453CBFD0B}"/>
          </ac:spMkLst>
        </pc:spChg>
        <pc:spChg chg="add mod">
          <ac:chgData name="Plein, Dominic" userId="e52c517a-a09a-4a50-a91a-50c9ccbef214" providerId="ADAL" clId="{150E840E-412F-4C0D-9F8F-DF99F5250217}" dt="2020-10-21T18:50:38.459" v="898" actId="20577"/>
          <ac:spMkLst>
            <pc:docMk/>
            <pc:sldMk cId="209496847" sldId="547"/>
            <ac:spMk id="13" creationId="{32E6F2A3-5643-4EDC-BC8F-45C968F4FA81}"/>
          </ac:spMkLst>
        </pc:spChg>
        <pc:spChg chg="add mod">
          <ac:chgData name="Plein, Dominic" userId="e52c517a-a09a-4a50-a91a-50c9ccbef214" providerId="ADAL" clId="{150E840E-412F-4C0D-9F8F-DF99F5250217}" dt="2020-10-21T18:50:30.805" v="896" actId="1076"/>
          <ac:spMkLst>
            <pc:docMk/>
            <pc:sldMk cId="209496847" sldId="547"/>
            <ac:spMk id="14" creationId="{6AB82EE9-2E69-45F5-81DE-0C61EAF7AB62}"/>
          </ac:spMkLst>
        </pc:spChg>
        <pc:spChg chg="add mod">
          <ac:chgData name="Plein, Dominic" userId="e52c517a-a09a-4a50-a91a-50c9ccbef214" providerId="ADAL" clId="{150E840E-412F-4C0D-9F8F-DF99F5250217}" dt="2020-10-21T18:50:30.805" v="896" actId="1076"/>
          <ac:spMkLst>
            <pc:docMk/>
            <pc:sldMk cId="209496847" sldId="547"/>
            <ac:spMk id="15" creationId="{2675E935-EA4C-4544-AD77-3D8C6785B735}"/>
          </ac:spMkLst>
        </pc:spChg>
        <pc:spChg chg="add mod">
          <ac:chgData name="Plein, Dominic" userId="e52c517a-a09a-4a50-a91a-50c9ccbef214" providerId="ADAL" clId="{150E840E-412F-4C0D-9F8F-DF99F5250217}" dt="2020-10-21T18:50:30.805" v="896" actId="1076"/>
          <ac:spMkLst>
            <pc:docMk/>
            <pc:sldMk cId="209496847" sldId="547"/>
            <ac:spMk id="16" creationId="{238427A1-FBBD-475B-8364-586E8248294D}"/>
          </ac:spMkLst>
        </pc:spChg>
      </pc:sldChg>
      <pc:sldChg chg="del modNotesTx">
        <pc:chgData name="Plein, Dominic" userId="e52c517a-a09a-4a50-a91a-50c9ccbef214" providerId="ADAL" clId="{150E840E-412F-4C0D-9F8F-DF99F5250217}" dt="2020-10-21T18:54:58.346" v="1308" actId="2696"/>
        <pc:sldMkLst>
          <pc:docMk/>
          <pc:sldMk cId="3794880823" sldId="548"/>
        </pc:sldMkLst>
      </pc:sldChg>
      <pc:sldChg chg="addSp delSp modSp add modNotes">
        <pc:chgData name="Plein, Dominic" userId="e52c517a-a09a-4a50-a91a-50c9ccbef214" providerId="ADAL" clId="{150E840E-412F-4C0D-9F8F-DF99F5250217}" dt="2020-10-21T18:52:36.892" v="1169" actId="790"/>
        <pc:sldMkLst>
          <pc:docMk/>
          <pc:sldMk cId="2496580236" sldId="549"/>
        </pc:sldMkLst>
        <pc:spChg chg="del">
          <ac:chgData name="Plein, Dominic" userId="e52c517a-a09a-4a50-a91a-50c9ccbef214" providerId="ADAL" clId="{150E840E-412F-4C0D-9F8F-DF99F5250217}" dt="2020-10-21T18:46:28.866" v="202" actId="478"/>
          <ac:spMkLst>
            <pc:docMk/>
            <pc:sldMk cId="2496580236" sldId="549"/>
            <ac:spMk id="2" creationId="{6A265FD1-4051-4690-AD30-6A5BE319A31C}"/>
          </ac:spMkLst>
        </pc:spChg>
        <pc:spChg chg="del">
          <ac:chgData name="Plein, Dominic" userId="e52c517a-a09a-4a50-a91a-50c9ccbef214" providerId="ADAL" clId="{150E840E-412F-4C0D-9F8F-DF99F5250217}" dt="2020-10-21T18:46:28.866" v="202" actId="478"/>
          <ac:spMkLst>
            <pc:docMk/>
            <pc:sldMk cId="2496580236" sldId="549"/>
            <ac:spMk id="3" creationId="{D3D55F3B-5C0B-4E88-BF88-B25A737AA4BC}"/>
          </ac:spMkLst>
        </pc:spChg>
        <pc:spChg chg="del">
          <ac:chgData name="Plein, Dominic" userId="e52c517a-a09a-4a50-a91a-50c9ccbef214" providerId="ADAL" clId="{150E840E-412F-4C0D-9F8F-DF99F5250217}" dt="2020-10-21T18:46:28.866" v="202" actId="478"/>
          <ac:spMkLst>
            <pc:docMk/>
            <pc:sldMk cId="2496580236" sldId="549"/>
            <ac:spMk id="4" creationId="{6E5E4526-FFA1-4C0A-9E9E-B232AF3863A0}"/>
          </ac:spMkLst>
        </pc:spChg>
        <pc:spChg chg="del">
          <ac:chgData name="Plein, Dominic" userId="e52c517a-a09a-4a50-a91a-50c9ccbef214" providerId="ADAL" clId="{150E840E-412F-4C0D-9F8F-DF99F5250217}" dt="2020-10-21T18:46:28.866" v="202" actId="478"/>
          <ac:spMkLst>
            <pc:docMk/>
            <pc:sldMk cId="2496580236" sldId="549"/>
            <ac:spMk id="5" creationId="{C8670698-B910-44A7-8DD6-2B67A2D28A8F}"/>
          </ac:spMkLst>
        </pc:spChg>
        <pc:spChg chg="del">
          <ac:chgData name="Plein, Dominic" userId="e52c517a-a09a-4a50-a91a-50c9ccbef214" providerId="ADAL" clId="{150E840E-412F-4C0D-9F8F-DF99F5250217}" dt="2020-10-21T18:46:28.866" v="202" actId="478"/>
          <ac:spMkLst>
            <pc:docMk/>
            <pc:sldMk cId="2496580236" sldId="549"/>
            <ac:spMk id="6" creationId="{7B782BB1-6581-439B-A1EC-ADE5D67FF246}"/>
          </ac:spMkLst>
        </pc:spChg>
        <pc:spChg chg="del">
          <ac:chgData name="Plein, Dominic" userId="e52c517a-a09a-4a50-a91a-50c9ccbef214" providerId="ADAL" clId="{150E840E-412F-4C0D-9F8F-DF99F5250217}" dt="2020-10-21T18:46:28.866" v="202" actId="478"/>
          <ac:spMkLst>
            <pc:docMk/>
            <pc:sldMk cId="2496580236" sldId="549"/>
            <ac:spMk id="7" creationId="{0A3C797D-F35D-4122-8B84-25E1844E8FF1}"/>
          </ac:spMkLst>
        </pc:spChg>
        <pc:spChg chg="del">
          <ac:chgData name="Plein, Dominic" userId="e52c517a-a09a-4a50-a91a-50c9ccbef214" providerId="ADAL" clId="{150E840E-412F-4C0D-9F8F-DF99F5250217}" dt="2020-10-21T18:46:29.596" v="203" actId="478"/>
          <ac:spMkLst>
            <pc:docMk/>
            <pc:sldMk cId="2496580236" sldId="549"/>
            <ac:spMk id="8" creationId="{7A55C8CF-3E23-404E-AAEE-CE839CE00BFA}"/>
          </ac:spMkLst>
        </pc:spChg>
        <pc:spChg chg="del">
          <ac:chgData name="Plein, Dominic" userId="e52c517a-a09a-4a50-a91a-50c9ccbef214" providerId="ADAL" clId="{150E840E-412F-4C0D-9F8F-DF99F5250217}" dt="2020-10-21T18:46:29.596" v="203" actId="478"/>
          <ac:spMkLst>
            <pc:docMk/>
            <pc:sldMk cId="2496580236" sldId="549"/>
            <ac:spMk id="9" creationId="{74093A64-F98A-4991-90D9-D38914964FAD}"/>
          </ac:spMkLst>
        </pc:spChg>
        <pc:spChg chg="mod">
          <ac:chgData name="Plein, Dominic" userId="e52c517a-a09a-4a50-a91a-50c9ccbef214" providerId="ADAL" clId="{150E840E-412F-4C0D-9F8F-DF99F5250217}" dt="2020-10-21T18:52:02.665" v="1152" actId="1076"/>
          <ac:spMkLst>
            <pc:docMk/>
            <pc:sldMk cId="2496580236" sldId="549"/>
            <ac:spMk id="10" creationId="{57911231-BBDF-4C7B-A9D1-27A14C5AFE62}"/>
          </ac:spMkLst>
        </pc:spChg>
        <pc:spChg chg="mod">
          <ac:chgData name="Plein, Dominic" userId="e52c517a-a09a-4a50-a91a-50c9ccbef214" providerId="ADAL" clId="{150E840E-412F-4C0D-9F8F-DF99F5250217}" dt="2020-10-21T18:52:02.665" v="1152" actId="1076"/>
          <ac:spMkLst>
            <pc:docMk/>
            <pc:sldMk cId="2496580236" sldId="549"/>
            <ac:spMk id="11" creationId="{A30F5FAE-27EE-4F62-AA42-BEEC620A3301}"/>
          </ac:spMkLst>
        </pc:spChg>
        <pc:spChg chg="add mod">
          <ac:chgData name="Plein, Dominic" userId="e52c517a-a09a-4a50-a91a-50c9ccbef214" providerId="ADAL" clId="{150E840E-412F-4C0D-9F8F-DF99F5250217}" dt="2020-10-21T18:52:31.422" v="1168" actId="790"/>
          <ac:spMkLst>
            <pc:docMk/>
            <pc:sldMk cId="2496580236" sldId="549"/>
            <ac:spMk id="12" creationId="{BFCCD7CA-AB88-439B-8066-F07A1D2192FE}"/>
          </ac:spMkLst>
        </pc:spChg>
        <pc:spChg chg="add mod">
          <ac:chgData name="Plein, Dominic" userId="e52c517a-a09a-4a50-a91a-50c9ccbef214" providerId="ADAL" clId="{150E840E-412F-4C0D-9F8F-DF99F5250217}" dt="2020-10-21T18:48:21.423" v="497" actId="1076"/>
          <ac:spMkLst>
            <pc:docMk/>
            <pc:sldMk cId="2496580236" sldId="549"/>
            <ac:spMk id="13" creationId="{12EE754C-12F9-44B0-83F3-CACCCC486A0B}"/>
          </ac:spMkLst>
        </pc:spChg>
        <pc:spChg chg="add mod">
          <ac:chgData name="Plein, Dominic" userId="e52c517a-a09a-4a50-a91a-50c9ccbef214" providerId="ADAL" clId="{150E840E-412F-4C0D-9F8F-DF99F5250217}" dt="2020-10-21T18:48:21.423" v="497" actId="1076"/>
          <ac:spMkLst>
            <pc:docMk/>
            <pc:sldMk cId="2496580236" sldId="549"/>
            <ac:spMk id="14" creationId="{B56A48A3-E7C3-4DFC-9E79-E4E7C77580A4}"/>
          </ac:spMkLst>
        </pc:spChg>
        <pc:spChg chg="add mod">
          <ac:chgData name="Plein, Dominic" userId="e52c517a-a09a-4a50-a91a-50c9ccbef214" providerId="ADAL" clId="{150E840E-412F-4C0D-9F8F-DF99F5250217}" dt="2020-10-21T18:52:36.892" v="1169" actId="790"/>
          <ac:spMkLst>
            <pc:docMk/>
            <pc:sldMk cId="2496580236" sldId="549"/>
            <ac:spMk id="15" creationId="{01DBB21C-BCD7-45BD-8E70-B0FCED27D896}"/>
          </ac:spMkLst>
        </pc:spChg>
      </pc:sldChg>
      <pc:sldChg chg="delSp modSp add">
        <pc:chgData name="Plein, Dominic" userId="e52c517a-a09a-4a50-a91a-50c9ccbef214" providerId="ADAL" clId="{150E840E-412F-4C0D-9F8F-DF99F5250217}" dt="2020-10-21T18:54:03.422" v="1304" actId="20577"/>
        <pc:sldMkLst>
          <pc:docMk/>
          <pc:sldMk cId="635609060" sldId="550"/>
        </pc:sldMkLst>
        <pc:spChg chg="del">
          <ac:chgData name="Plein, Dominic" userId="e52c517a-a09a-4a50-a91a-50c9ccbef214" providerId="ADAL" clId="{150E840E-412F-4C0D-9F8F-DF99F5250217}" dt="2020-10-21T18:53:00.430" v="1196" actId="478"/>
          <ac:spMkLst>
            <pc:docMk/>
            <pc:sldMk cId="635609060" sldId="550"/>
            <ac:spMk id="10" creationId="{57911231-BBDF-4C7B-A9D1-27A14C5AFE62}"/>
          </ac:spMkLst>
        </pc:spChg>
        <pc:spChg chg="del">
          <ac:chgData name="Plein, Dominic" userId="e52c517a-a09a-4a50-a91a-50c9ccbef214" providerId="ADAL" clId="{150E840E-412F-4C0D-9F8F-DF99F5250217}" dt="2020-10-21T18:53:00.430" v="1196" actId="478"/>
          <ac:spMkLst>
            <pc:docMk/>
            <pc:sldMk cId="635609060" sldId="550"/>
            <ac:spMk id="11" creationId="{A30F5FAE-27EE-4F62-AA42-BEEC620A3301}"/>
          </ac:spMkLst>
        </pc:spChg>
        <pc:spChg chg="del">
          <ac:chgData name="Plein, Dominic" userId="e52c517a-a09a-4a50-a91a-50c9ccbef214" providerId="ADAL" clId="{150E840E-412F-4C0D-9F8F-DF99F5250217}" dt="2020-10-21T18:53:00.430" v="1196" actId="478"/>
          <ac:spMkLst>
            <pc:docMk/>
            <pc:sldMk cId="635609060" sldId="550"/>
            <ac:spMk id="12" creationId="{BFCCD7CA-AB88-439B-8066-F07A1D2192FE}"/>
          </ac:spMkLst>
        </pc:spChg>
        <pc:spChg chg="mod">
          <ac:chgData name="Plein, Dominic" userId="e52c517a-a09a-4a50-a91a-50c9ccbef214" providerId="ADAL" clId="{150E840E-412F-4C0D-9F8F-DF99F5250217}" dt="2020-10-21T18:53:49.617" v="1266" actId="12789"/>
          <ac:spMkLst>
            <pc:docMk/>
            <pc:sldMk cId="635609060" sldId="550"/>
            <ac:spMk id="13" creationId="{12EE754C-12F9-44B0-83F3-CACCCC486A0B}"/>
          </ac:spMkLst>
        </pc:spChg>
        <pc:spChg chg="mod">
          <ac:chgData name="Plein, Dominic" userId="e52c517a-a09a-4a50-a91a-50c9ccbef214" providerId="ADAL" clId="{150E840E-412F-4C0D-9F8F-DF99F5250217}" dt="2020-10-21T18:53:49.617" v="1266" actId="12789"/>
          <ac:spMkLst>
            <pc:docMk/>
            <pc:sldMk cId="635609060" sldId="550"/>
            <ac:spMk id="14" creationId="{B56A48A3-E7C3-4DFC-9E79-E4E7C77580A4}"/>
          </ac:spMkLst>
        </pc:spChg>
        <pc:spChg chg="mod">
          <ac:chgData name="Plein, Dominic" userId="e52c517a-a09a-4a50-a91a-50c9ccbef214" providerId="ADAL" clId="{150E840E-412F-4C0D-9F8F-DF99F5250217}" dt="2020-10-21T18:54:03.422" v="1304" actId="20577"/>
          <ac:spMkLst>
            <pc:docMk/>
            <pc:sldMk cId="635609060" sldId="550"/>
            <ac:spMk id="15" creationId="{01DBB21C-BCD7-45BD-8E70-B0FCED27D896}"/>
          </ac:spMkLst>
        </pc:spChg>
      </pc:sldChg>
      <pc:sldMasterChg chg="delSp modSp">
        <pc:chgData name="Plein, Dominic" userId="e52c517a-a09a-4a50-a91a-50c9ccbef214" providerId="ADAL" clId="{150E840E-412F-4C0D-9F8F-DF99F5250217}" dt="2020-10-21T18:59:41.764" v="1757" actId="14100"/>
        <pc:sldMasterMkLst>
          <pc:docMk/>
          <pc:sldMasterMk cId="3408294523" sldId="2147483733"/>
        </pc:sldMasterMkLst>
        <pc:spChg chg="mod">
          <ac:chgData name="Plein, Dominic" userId="e52c517a-a09a-4a50-a91a-50c9ccbef214" providerId="ADAL" clId="{150E840E-412F-4C0D-9F8F-DF99F5250217}" dt="2020-10-21T18:59:41.764" v="1757" actId="14100"/>
          <ac:spMkLst>
            <pc:docMk/>
            <pc:sldMasterMk cId="3408294523" sldId="2147483733"/>
            <ac:spMk id="10" creationId="{00000000-0000-0000-0000-000000000000}"/>
          </ac:spMkLst>
        </pc:spChg>
        <pc:spChg chg="del">
          <ac:chgData name="Plein, Dominic" userId="e52c517a-a09a-4a50-a91a-50c9ccbef214" providerId="ADAL" clId="{150E840E-412F-4C0D-9F8F-DF99F5250217}" dt="2020-10-21T18:59:39.726" v="1756" actId="478"/>
          <ac:spMkLst>
            <pc:docMk/>
            <pc:sldMasterMk cId="3408294523" sldId="2147483733"/>
            <ac:spMk id="11" creationId="{00000000-0000-0000-0000-000000000000}"/>
          </ac:spMkLst>
        </pc:s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072641" y="9119474"/>
            <a:ext cx="3169920" cy="48006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31825" y="642938"/>
            <a:ext cx="6051550" cy="34036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85601" y="4326171"/>
            <a:ext cx="6144000" cy="479173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3154680" y="9382508"/>
            <a:ext cx="1005841" cy="215626"/>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noProof="0"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2801696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de-DE" b="0"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19404074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de-DE"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12</a:t>
            </a:fld>
            <a:endParaRPr lang="de-DE" dirty="0"/>
          </a:p>
        </p:txBody>
      </p:sp>
    </p:spTree>
    <p:extLst>
      <p:ext uri="{BB962C8B-B14F-4D97-AF65-F5344CB8AC3E}">
        <p14:creationId xmlns:p14="http://schemas.microsoft.com/office/powerpoint/2010/main" val="4278363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de-DE"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2323271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14</a:t>
            </a:fld>
            <a:endParaRPr lang="de-DE" dirty="0"/>
          </a:p>
        </p:txBody>
      </p:sp>
    </p:spTree>
    <p:extLst>
      <p:ext uri="{BB962C8B-B14F-4D97-AF65-F5344CB8AC3E}">
        <p14:creationId xmlns:p14="http://schemas.microsoft.com/office/powerpoint/2010/main" val="8849138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de-DE" b="0"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15</a:t>
            </a:fld>
            <a:endParaRPr lang="de-DE" dirty="0"/>
          </a:p>
        </p:txBody>
      </p:sp>
    </p:spTree>
    <p:extLst>
      <p:ext uri="{BB962C8B-B14F-4D97-AF65-F5344CB8AC3E}">
        <p14:creationId xmlns:p14="http://schemas.microsoft.com/office/powerpoint/2010/main" val="18457942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de-DE"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7D8C2C35-2B8A-446E-BEC0-FD36716C29AC}" type="slidenum">
              <a:rPr lang="de-DE" smtClean="0"/>
              <a:pPr/>
              <a:t>16</a:t>
            </a:fld>
            <a:endParaRPr lang="de-DE" dirty="0"/>
          </a:p>
        </p:txBody>
      </p:sp>
    </p:spTree>
    <p:extLst>
      <p:ext uri="{BB962C8B-B14F-4D97-AF65-F5344CB8AC3E}">
        <p14:creationId xmlns:p14="http://schemas.microsoft.com/office/powerpoint/2010/main" val="8366139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de-DE"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7D8C2C35-2B8A-446E-BEC0-FD36716C29AC}" type="slidenum">
              <a:rPr lang="de-DE" smtClean="0"/>
              <a:pPr/>
              <a:t>17</a:t>
            </a:fld>
            <a:endParaRPr lang="de-DE" dirty="0"/>
          </a:p>
        </p:txBody>
      </p:sp>
    </p:spTree>
    <p:extLst>
      <p:ext uri="{BB962C8B-B14F-4D97-AF65-F5344CB8AC3E}">
        <p14:creationId xmlns:p14="http://schemas.microsoft.com/office/powerpoint/2010/main" val="171156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de-DE"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7D8C2C35-2B8A-446E-BEC0-FD36716C29AC}" type="slidenum">
              <a:rPr lang="de-DE" smtClean="0"/>
              <a:pPr/>
              <a:t>18</a:t>
            </a:fld>
            <a:endParaRPr lang="de-DE" dirty="0"/>
          </a:p>
        </p:txBody>
      </p:sp>
    </p:spTree>
    <p:extLst>
      <p:ext uri="{BB962C8B-B14F-4D97-AF65-F5344CB8AC3E}">
        <p14:creationId xmlns:p14="http://schemas.microsoft.com/office/powerpoint/2010/main" val="2566243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19</a:t>
            </a:fld>
            <a:endParaRPr lang="de-DE" dirty="0"/>
          </a:p>
        </p:txBody>
      </p:sp>
    </p:spTree>
    <p:extLst>
      <p:ext uri="{BB962C8B-B14F-4D97-AF65-F5344CB8AC3E}">
        <p14:creationId xmlns:p14="http://schemas.microsoft.com/office/powerpoint/2010/main" val="572396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20</a:t>
            </a:fld>
            <a:endParaRPr lang="de-DE" dirty="0"/>
          </a:p>
        </p:txBody>
      </p:sp>
    </p:spTree>
    <p:extLst>
      <p:ext uri="{BB962C8B-B14F-4D97-AF65-F5344CB8AC3E}">
        <p14:creationId xmlns:p14="http://schemas.microsoft.com/office/powerpoint/2010/main" val="296067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de-DE"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2</a:t>
            </a:fld>
            <a:endParaRPr lang="de-DE" dirty="0"/>
          </a:p>
        </p:txBody>
      </p:sp>
    </p:spTree>
    <p:extLst>
      <p:ext uri="{BB962C8B-B14F-4D97-AF65-F5344CB8AC3E}">
        <p14:creationId xmlns:p14="http://schemas.microsoft.com/office/powerpoint/2010/main" val="42599937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21</a:t>
            </a:fld>
            <a:endParaRPr lang="de-DE" dirty="0"/>
          </a:p>
        </p:txBody>
      </p:sp>
    </p:spTree>
    <p:extLst>
      <p:ext uri="{BB962C8B-B14F-4D97-AF65-F5344CB8AC3E}">
        <p14:creationId xmlns:p14="http://schemas.microsoft.com/office/powerpoint/2010/main" val="1710468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de-DE"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3</a:t>
            </a:fld>
            <a:endParaRPr lang="de-DE" dirty="0"/>
          </a:p>
        </p:txBody>
      </p:sp>
    </p:spTree>
    <p:extLst>
      <p:ext uri="{BB962C8B-B14F-4D97-AF65-F5344CB8AC3E}">
        <p14:creationId xmlns:p14="http://schemas.microsoft.com/office/powerpoint/2010/main" val="3237232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algn="l">
              <a:buFont typeface="Arial" panose="020B0604020202020204" pitchFamily="34" charset="0"/>
              <a:buChar char="•"/>
            </a:pPr>
            <a:endParaRPr lang="de-DE"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4</a:t>
            </a:fld>
            <a:endParaRPr lang="de-DE" dirty="0"/>
          </a:p>
        </p:txBody>
      </p:sp>
    </p:spTree>
    <p:extLst>
      <p:ext uri="{BB962C8B-B14F-4D97-AF65-F5344CB8AC3E}">
        <p14:creationId xmlns:p14="http://schemas.microsoft.com/office/powerpoint/2010/main" val="2226306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i="0"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5</a:t>
            </a:fld>
            <a:endParaRPr lang="de-DE" dirty="0"/>
          </a:p>
        </p:txBody>
      </p:sp>
    </p:spTree>
    <p:extLst>
      <p:ext uri="{BB962C8B-B14F-4D97-AF65-F5344CB8AC3E}">
        <p14:creationId xmlns:p14="http://schemas.microsoft.com/office/powerpoint/2010/main" val="1352389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7</a:t>
            </a:fld>
            <a:endParaRPr lang="de-DE" dirty="0"/>
          </a:p>
        </p:txBody>
      </p:sp>
    </p:spTree>
    <p:extLst>
      <p:ext uri="{BB962C8B-B14F-4D97-AF65-F5344CB8AC3E}">
        <p14:creationId xmlns:p14="http://schemas.microsoft.com/office/powerpoint/2010/main" val="99759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spcBef>
                <a:spcPct val="50000"/>
              </a:spcBef>
              <a:spcAft>
                <a:spcPct val="0"/>
              </a:spcAft>
              <a:buClr>
                <a:srgbClr val="F0AB00"/>
              </a:buClr>
              <a:buSzPct val="80000"/>
            </a:pPr>
            <a:endParaRPr lang="de-DE"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8</a:t>
            </a:fld>
            <a:endParaRPr lang="de-DE" dirty="0"/>
          </a:p>
        </p:txBody>
      </p:sp>
    </p:spTree>
    <p:extLst>
      <p:ext uri="{BB962C8B-B14F-4D97-AF65-F5344CB8AC3E}">
        <p14:creationId xmlns:p14="http://schemas.microsoft.com/office/powerpoint/2010/main" val="3232702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9</a:t>
            </a:fld>
            <a:endParaRPr lang="de-DE" dirty="0"/>
          </a:p>
        </p:txBody>
      </p:sp>
    </p:spTree>
    <p:extLst>
      <p:ext uri="{BB962C8B-B14F-4D97-AF65-F5344CB8AC3E}">
        <p14:creationId xmlns:p14="http://schemas.microsoft.com/office/powerpoint/2010/main" val="3452682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10</a:t>
            </a:fld>
            <a:endParaRPr lang="de-DE" dirty="0"/>
          </a:p>
        </p:txBody>
      </p:sp>
    </p:spTree>
    <p:extLst>
      <p:ext uri="{BB962C8B-B14F-4D97-AF65-F5344CB8AC3E}">
        <p14:creationId xmlns:p14="http://schemas.microsoft.com/office/powerpoint/2010/main" val="1400006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8" Type="http://schemas.openxmlformats.org/officeDocument/2006/relationships/hyperlink" Target="https://twitter.com/sap" TargetMode="External"/><Relationship Id="rId3" Type="http://schemas.openxmlformats.org/officeDocument/2006/relationships/hyperlink" Target="https://www.sap.com/registration/contact.html" TargetMode="External"/><Relationship Id="rId7" Type="http://schemas.openxmlformats.org/officeDocument/2006/relationships/image" Target="../media/image2.png"/><Relationship Id="rId2" Type="http://schemas.openxmlformats.org/officeDocument/2006/relationships/hyperlink" Target="https://www.sap.com/copyright" TargetMode="External"/><Relationship Id="rId1" Type="http://schemas.openxmlformats.org/officeDocument/2006/relationships/slideMaster" Target="../slideMasters/slideMaster1.xml"/><Relationship Id="rId6" Type="http://schemas.openxmlformats.org/officeDocument/2006/relationships/hyperlink" Target="https://www.youtube.com/user/SAP" TargetMode="External"/><Relationship Id="rId11" Type="http://schemas.openxmlformats.org/officeDocument/2006/relationships/image" Target="../media/image4.png"/><Relationship Id="rId5" Type="http://schemas.openxmlformats.org/officeDocument/2006/relationships/image" Target="../media/image1.png"/><Relationship Id="rId10" Type="http://schemas.openxmlformats.org/officeDocument/2006/relationships/hyperlink" Target="https://www.facebook.com/SAP" TargetMode="External"/><Relationship Id="rId4" Type="http://schemas.openxmlformats.org/officeDocument/2006/relationships/hyperlink" Target="https://www.linkedin.com/company/sap" TargetMode="External"/><Relationship Id="rId9"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8" Type="http://schemas.openxmlformats.org/officeDocument/2006/relationships/hyperlink" Target="https://twitter.com/sap" TargetMode="External"/><Relationship Id="rId3" Type="http://schemas.openxmlformats.org/officeDocument/2006/relationships/hyperlink" Target="https://www.sap.com/germany/registration/contact.html" TargetMode="External"/><Relationship Id="rId7" Type="http://schemas.openxmlformats.org/officeDocument/2006/relationships/image" Target="../media/image2.png"/><Relationship Id="rId2" Type="http://schemas.openxmlformats.org/officeDocument/2006/relationships/hyperlink" Target="http://www.sap.com/corporate/de/legal/copyright.html" TargetMode="External"/><Relationship Id="rId1" Type="http://schemas.openxmlformats.org/officeDocument/2006/relationships/slideMaster" Target="../slideMasters/slideMaster1.xml"/><Relationship Id="rId6" Type="http://schemas.openxmlformats.org/officeDocument/2006/relationships/hyperlink" Target="https://www.youtube.com/user/SAP" TargetMode="External"/><Relationship Id="rId11" Type="http://schemas.openxmlformats.org/officeDocument/2006/relationships/image" Target="../media/image4.png"/><Relationship Id="rId5" Type="http://schemas.openxmlformats.org/officeDocument/2006/relationships/image" Target="../media/image1.png"/><Relationship Id="rId10" Type="http://schemas.openxmlformats.org/officeDocument/2006/relationships/hyperlink" Target="https://www.facebook.com/SAP" TargetMode="External"/><Relationship Id="rId4" Type="http://schemas.openxmlformats.org/officeDocument/2006/relationships/hyperlink" Target="https://www.linkedin.com/company/sap" TargetMode="External"/><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spTree>
      <p:nvGrpSpPr>
        <p:cNvPr id="1" name=""/>
        <p:cNvGrpSpPr/>
        <p:nvPr/>
      </p:nvGrpSpPr>
      <p:grpSpPr>
        <a:xfrm>
          <a:off x="0" y="0"/>
          <a:ext cx="0" cy="0"/>
          <a:chOff x="0" y="0"/>
          <a:chExt cx="0" cy="0"/>
        </a:xfrm>
      </p:grpSpPr>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19" name="Speaker"/>
          <p:cNvSpPr>
            <a:spLocks noGrp="1"/>
          </p:cNvSpPr>
          <p:nvPr userDrawn="1">
            <p:ph type="subTitle" idx="1" hasCustomPrompt="1"/>
          </p:nvPr>
        </p:nvSpPr>
        <p:spPr bwMode="black">
          <a:xfrm>
            <a:off x="288000" y="5130489"/>
            <a:ext cx="116280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2020</a:t>
            </a:r>
          </a:p>
        </p:txBody>
      </p:sp>
      <p:sp>
        <p:nvSpPr>
          <p:cNvPr id="3" name="Title"/>
          <p:cNvSpPr>
            <a:spLocks noGrp="1"/>
          </p:cNvSpPr>
          <p:nvPr>
            <p:ph type="title" hasCustomPrompt="1"/>
          </p:nvPr>
        </p:nvSpPr>
        <p:spPr>
          <a:xfrm>
            <a:off x="288000" y="4024430"/>
            <a:ext cx="11628000"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3200" cy="3430006"/>
          </a:xfrm>
          <a:noFill/>
        </p:spPr>
        <p:txBody>
          <a:bodyPr tIns="504000"/>
          <a:lstStyle>
            <a:lvl1pPr algn="ctr">
              <a:defRPr sz="1600">
                <a:solidFill>
                  <a:schemeClr val="tx1"/>
                </a:solidFill>
              </a:defRPr>
            </a:lvl1pPr>
          </a:lstStyle>
          <a:p>
            <a:r>
              <a:rPr lang="en-US" dirty="0"/>
              <a:t>Click to insert title image or illustration</a:t>
            </a:r>
          </a:p>
        </p:txBody>
      </p:sp>
    </p:spTree>
    <p:extLst>
      <p:ext uri="{BB962C8B-B14F-4D97-AF65-F5344CB8AC3E}">
        <p14:creationId xmlns:p14="http://schemas.microsoft.com/office/powerpoint/2010/main" val="2452717617"/>
      </p:ext>
    </p:extLst>
  </p:cSld>
  <p:clrMapOvr>
    <a:masterClrMapping/>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 blue">
    <p:bg>
      <p:bgPr>
        <a:solidFill>
          <a:srgbClr val="00195A"/>
        </a:solidFill>
        <a:effectLst/>
      </p:bgPr>
    </p:bg>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197318721"/>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1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 blue">
    <p:bg>
      <p:bgPr>
        <a:solidFill>
          <a:srgbClr val="00195A"/>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3647991447"/>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black">
          <a:xfrm>
            <a:off x="287999" y="4268503"/>
            <a:ext cx="116280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2020</a:t>
            </a:r>
          </a:p>
        </p:txBody>
      </p:sp>
      <p:sp>
        <p:nvSpPr>
          <p:cNvPr id="4" name="Title 3"/>
          <p:cNvSpPr>
            <a:spLocks noGrp="1"/>
          </p:cNvSpPr>
          <p:nvPr>
            <p:ph type="title" hasCustomPrompt="1"/>
          </p:nvPr>
        </p:nvSpPr>
        <p:spPr>
          <a:xfrm>
            <a:off x="288000" y="2706317"/>
            <a:ext cx="11628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1982410628"/>
      </p:ext>
    </p:extLst>
  </p:cSld>
  <p:clrMapOvr>
    <a:masterClrMapping/>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7506" userDrawn="1">
          <p15:clr>
            <a:srgbClr val="FBAE40"/>
          </p15:clr>
        </p15:guide>
        <p15:guide id="7" orient="horz" pos="414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spTree>
    <p:extLst>
      <p:ext uri="{BB962C8B-B14F-4D97-AF65-F5344CB8AC3E}">
        <p14:creationId xmlns:p14="http://schemas.microsoft.com/office/powerpoint/2010/main" val="781090314"/>
      </p:ext>
    </p:extLst>
  </p:cSld>
  <p:clrMapOvr>
    <a:masterClrMapping/>
  </p:clrMapOvr>
  <p:hf sldNum="0" hdr="0" ftr="0" dt="0"/>
  <p:extLst>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sp>
        <p:nvSpPr>
          <p:cNvPr id="30" name="Copyright information English"/>
          <p:cNvSpPr txBox="1"/>
          <p:nvPr userDrawn="1"/>
        </p:nvSpPr>
        <p:spPr bwMode="black">
          <a:xfrm>
            <a:off x="50399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2020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2"/>
              </a:rPr>
              <a:t>www.sap.com/copyright</a:t>
            </a:r>
            <a:r>
              <a:rPr lang="en-US" sz="800" kern="1200" dirty="0">
                <a:solidFill>
                  <a:schemeClr val="tx1"/>
                </a:solidFill>
                <a:latin typeface="Arial"/>
                <a:ea typeface="Arial Unicode MS" panose="020B0604020202020204" pitchFamily="34" charset="-128"/>
                <a:cs typeface="+mn-cs"/>
              </a:rPr>
              <a:t> for additional trademark information and notices.</a:t>
            </a:r>
          </a:p>
        </p:txBody>
      </p:sp>
      <p:sp>
        <p:nvSpPr>
          <p:cNvPr id="31" name="www.sap.com - contact SAP link">
            <a:hlinkClick r:id="rId3"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sp>
        <p:nvSpPr>
          <p:cNvPr id="37" name="Follow all of SAP"/>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pic>
        <p:nvPicPr>
          <p:cNvPr id="10" name="Linkedin icon with link">
            <a:hlinkClick r:id="rId4"/>
            <a:extLst>
              <a:ext uri="{FF2B5EF4-FFF2-40B4-BE49-F238E27FC236}">
                <a16:creationId xmlns:a16="http://schemas.microsoft.com/office/drawing/2014/main" id="{900114C7-C3C5-8C49-B878-831CB7B0D5D6}"/>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2257487" y="1749959"/>
            <a:ext cx="361809" cy="361809"/>
          </a:xfrm>
          <a:prstGeom prst="rect">
            <a:avLst/>
          </a:prstGeom>
        </p:spPr>
      </p:pic>
      <p:pic>
        <p:nvPicPr>
          <p:cNvPr id="11" name="YouTube icon with link">
            <a:hlinkClick r:id="rId6"/>
            <a:extLst>
              <a:ext uri="{FF2B5EF4-FFF2-40B4-BE49-F238E27FC236}">
                <a16:creationId xmlns:a16="http://schemas.microsoft.com/office/drawing/2014/main" id="{91FA3574-14E3-394F-B1DA-DE2ADF8DA49C}"/>
              </a:ext>
            </a:extLst>
          </p:cNvPr>
          <p:cNvPicPr>
            <a:picLocks noChangeAspect="1"/>
          </p:cNvPicPr>
          <p:nvPr userDrawn="1"/>
        </p:nvPicPr>
        <p:blipFill>
          <a:blip r:embed="rId7" cstate="screen">
            <a:extLst>
              <a:ext uri="{28A0092B-C50C-407E-A947-70E740481C1C}">
                <a14:useLocalDpi xmlns:a14="http://schemas.microsoft.com/office/drawing/2010/main"/>
              </a:ext>
            </a:extLst>
          </a:blip>
          <a:srcRect/>
          <a:stretch/>
        </p:blipFill>
        <p:spPr>
          <a:xfrm>
            <a:off x="1666951" y="1749063"/>
            <a:ext cx="363600" cy="363600"/>
          </a:xfrm>
          <a:prstGeom prst="rect">
            <a:avLst/>
          </a:prstGeom>
        </p:spPr>
      </p:pic>
      <p:pic>
        <p:nvPicPr>
          <p:cNvPr id="12" name="Twitter icon with link">
            <a:hlinkClick r:id="rId8" tooltip="https://twitter.com/sap"/>
            <a:extLst>
              <a:ext uri="{FF2B5EF4-FFF2-40B4-BE49-F238E27FC236}">
                <a16:creationId xmlns:a16="http://schemas.microsoft.com/office/drawing/2014/main" id="{8DDAED38-57B9-2249-939D-D659980AE757}"/>
              </a:ext>
            </a:extLst>
          </p:cNvPr>
          <p:cNvPicPr>
            <a:picLocks noChangeAspect="1"/>
          </p:cNvPicPr>
          <p:nvPr userDrawn="1"/>
        </p:nvPicPr>
        <p:blipFill>
          <a:blip r:embed="rId9" cstate="screen">
            <a:extLst>
              <a:ext uri="{28A0092B-C50C-407E-A947-70E740481C1C}">
                <a14:useLocalDpi xmlns:a14="http://schemas.microsoft.com/office/drawing/2010/main"/>
              </a:ext>
            </a:extLst>
          </a:blip>
          <a:srcRect/>
          <a:stretch/>
        </p:blipFill>
        <p:spPr>
          <a:xfrm>
            <a:off x="1078206" y="1749959"/>
            <a:ext cx="361809" cy="361809"/>
          </a:xfrm>
          <a:prstGeom prst="rect">
            <a:avLst/>
          </a:prstGeom>
        </p:spPr>
      </p:pic>
      <p:pic>
        <p:nvPicPr>
          <p:cNvPr id="17" name="Facebook icon with link">
            <a:hlinkClick r:id="rId10"/>
            <a:extLst>
              <a:ext uri="{FF2B5EF4-FFF2-40B4-BE49-F238E27FC236}">
                <a16:creationId xmlns:a16="http://schemas.microsoft.com/office/drawing/2014/main" id="{0C30C213-BD8C-2E40-931D-3843268E4FE5}"/>
              </a:ext>
            </a:extLst>
          </p:cNvPr>
          <p:cNvPicPr>
            <a:picLocks noChangeAspect="1"/>
          </p:cNvPicPr>
          <p:nvPr userDrawn="1"/>
        </p:nvPicPr>
        <p:blipFill>
          <a:blip r:embed="rId11" cstate="screen">
            <a:extLst>
              <a:ext uri="{28A0092B-C50C-407E-A947-70E740481C1C}">
                <a14:useLocalDpi xmlns:a14="http://schemas.microsoft.com/office/drawing/2010/main"/>
              </a:ext>
            </a:extLst>
          </a:blip>
          <a:srcRect/>
          <a:stretch/>
        </p:blipFill>
        <p:spPr>
          <a:xfrm>
            <a:off x="487670" y="1749063"/>
            <a:ext cx="363600" cy="363600"/>
          </a:xfrm>
          <a:prstGeom prst="rect">
            <a:avLst/>
          </a:prstGeom>
        </p:spPr>
      </p:pic>
    </p:spTree>
    <p:extLst>
      <p:ext uri="{BB962C8B-B14F-4D97-AF65-F5344CB8AC3E}">
        <p14:creationId xmlns:p14="http://schemas.microsoft.com/office/powerpoint/2010/main" val="4519251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27" name="Copyright information-German"/>
          <p:cNvSpPr txBox="1"/>
          <p:nvPr userDrawn="1"/>
        </p:nvSpPr>
        <p:spPr bwMode="black">
          <a:xfrm>
            <a:off x="50323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2020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2"/>
              </a:rPr>
              <a:t>www.sap.com/corporate/de/legal/copyright.html</a:t>
            </a:r>
            <a:r>
              <a:rPr lang="de-DE" sz="800" kern="1200" noProof="0" dirty="0">
                <a:solidFill>
                  <a:schemeClr val="tx1"/>
                </a:solidFill>
                <a:effectLst/>
                <a:latin typeface="Arial"/>
                <a:ea typeface="+mn-ea"/>
                <a:cs typeface="+mn-cs"/>
              </a:rPr>
              <a:t>.</a:t>
            </a:r>
          </a:p>
        </p:txBody>
      </p:sp>
      <p:sp>
        <p:nvSpPr>
          <p:cNvPr id="16" name="Copyright information">
            <a:hlinkClick r:id="rId3"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www.sap.com/germany</a:t>
            </a:r>
            <a:r>
              <a:rPr lang="en-US" sz="1100" b="1" kern="1200" dirty="0">
                <a:solidFill>
                  <a:schemeClr val="tx1"/>
                </a:solidFill>
                <a:latin typeface="Arial"/>
                <a:ea typeface="Arial Unicode MS" panose="020B0604020202020204" pitchFamily="34" charset="-128"/>
                <a:cs typeface="+mn-cs"/>
              </a:rPr>
              <a:t>/contactsap</a:t>
            </a:r>
          </a:p>
        </p:txBody>
      </p:sp>
      <p:sp>
        <p:nvSpPr>
          <p:cNvPr id="26"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pic>
        <p:nvPicPr>
          <p:cNvPr id="10" name="Linkedin icon with link">
            <a:hlinkClick r:id="rId4"/>
            <a:extLst>
              <a:ext uri="{FF2B5EF4-FFF2-40B4-BE49-F238E27FC236}">
                <a16:creationId xmlns:a16="http://schemas.microsoft.com/office/drawing/2014/main" id="{C605E06B-6A8F-534A-9087-7626E8D0C1C4}"/>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2257487" y="1749959"/>
            <a:ext cx="361809" cy="361809"/>
          </a:xfrm>
          <a:prstGeom prst="rect">
            <a:avLst/>
          </a:prstGeom>
        </p:spPr>
      </p:pic>
      <p:pic>
        <p:nvPicPr>
          <p:cNvPr id="11" name="YouTube icon with link">
            <a:hlinkClick r:id="rId6"/>
            <a:extLst>
              <a:ext uri="{FF2B5EF4-FFF2-40B4-BE49-F238E27FC236}">
                <a16:creationId xmlns:a16="http://schemas.microsoft.com/office/drawing/2014/main" id="{CD517ED8-3F22-504E-83B3-619F9637D799}"/>
              </a:ext>
            </a:extLst>
          </p:cNvPr>
          <p:cNvPicPr>
            <a:picLocks noChangeAspect="1"/>
          </p:cNvPicPr>
          <p:nvPr userDrawn="1"/>
        </p:nvPicPr>
        <p:blipFill>
          <a:blip r:embed="rId7" cstate="screen">
            <a:extLst>
              <a:ext uri="{28A0092B-C50C-407E-A947-70E740481C1C}">
                <a14:useLocalDpi xmlns:a14="http://schemas.microsoft.com/office/drawing/2010/main"/>
              </a:ext>
            </a:extLst>
          </a:blip>
          <a:srcRect/>
          <a:stretch/>
        </p:blipFill>
        <p:spPr>
          <a:xfrm>
            <a:off x="1666951" y="1749063"/>
            <a:ext cx="363600" cy="363600"/>
          </a:xfrm>
          <a:prstGeom prst="rect">
            <a:avLst/>
          </a:prstGeom>
        </p:spPr>
      </p:pic>
      <p:pic>
        <p:nvPicPr>
          <p:cNvPr id="17" name="Twitter icon with link">
            <a:hlinkClick r:id="rId8" tooltip="https://twitter.com/sap"/>
            <a:extLst>
              <a:ext uri="{FF2B5EF4-FFF2-40B4-BE49-F238E27FC236}">
                <a16:creationId xmlns:a16="http://schemas.microsoft.com/office/drawing/2014/main" id="{848B9344-7392-E54F-A296-7BBEF5EAB1E5}"/>
              </a:ext>
            </a:extLst>
          </p:cNvPr>
          <p:cNvPicPr>
            <a:picLocks noChangeAspect="1"/>
          </p:cNvPicPr>
          <p:nvPr userDrawn="1"/>
        </p:nvPicPr>
        <p:blipFill>
          <a:blip r:embed="rId9" cstate="screen">
            <a:extLst>
              <a:ext uri="{28A0092B-C50C-407E-A947-70E740481C1C}">
                <a14:useLocalDpi xmlns:a14="http://schemas.microsoft.com/office/drawing/2010/main"/>
              </a:ext>
            </a:extLst>
          </a:blip>
          <a:srcRect/>
          <a:stretch/>
        </p:blipFill>
        <p:spPr>
          <a:xfrm>
            <a:off x="1078206" y="1749959"/>
            <a:ext cx="361809" cy="361809"/>
          </a:xfrm>
          <a:prstGeom prst="rect">
            <a:avLst/>
          </a:prstGeom>
        </p:spPr>
      </p:pic>
      <p:pic>
        <p:nvPicPr>
          <p:cNvPr id="18" name="Facebook icon with link">
            <a:hlinkClick r:id="rId10"/>
            <a:extLst>
              <a:ext uri="{FF2B5EF4-FFF2-40B4-BE49-F238E27FC236}">
                <a16:creationId xmlns:a16="http://schemas.microsoft.com/office/drawing/2014/main" id="{AD0E3266-AFDB-2B4B-AA99-7D811F32F40E}"/>
              </a:ext>
            </a:extLst>
          </p:cNvPr>
          <p:cNvPicPr>
            <a:picLocks noChangeAspect="1"/>
          </p:cNvPicPr>
          <p:nvPr userDrawn="1"/>
        </p:nvPicPr>
        <p:blipFill>
          <a:blip r:embed="rId11" cstate="screen">
            <a:extLst>
              <a:ext uri="{28A0092B-C50C-407E-A947-70E740481C1C}">
                <a14:useLocalDpi xmlns:a14="http://schemas.microsoft.com/office/drawing/2010/main"/>
              </a:ext>
            </a:extLst>
          </a:blip>
          <a:srcRect/>
          <a:stretch/>
        </p:blipFill>
        <p:spPr>
          <a:xfrm>
            <a:off x="487670" y="1749063"/>
            <a:ext cx="363600" cy="363600"/>
          </a:xfrm>
          <a:prstGeom prst="rect">
            <a:avLst/>
          </a:prstGeom>
        </p:spPr>
      </p:pic>
    </p:spTree>
    <p:extLst>
      <p:ext uri="{BB962C8B-B14F-4D97-AF65-F5344CB8AC3E}">
        <p14:creationId xmlns:p14="http://schemas.microsoft.com/office/powerpoint/2010/main" val="1911862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2020</a:t>
            </a:r>
          </a:p>
        </p:txBody>
      </p:sp>
      <p:sp>
        <p:nvSpPr>
          <p:cNvPr id="8" name="Title 7"/>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048046299"/>
      </p:ext>
    </p:extLst>
  </p:cSld>
  <p:clrMapOvr>
    <a:masterClrMapping/>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masterClrMapping/>
  </p:clrMapOvr>
  <p:hf sldNum="0" hdr="0" ftr="0" dt="0"/>
  <p:extLst>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masterClrMapping/>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rgbClr val="00195A"/>
        </a:solidFill>
        <a:effectLst/>
      </p:bgPr>
    </p:bg>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921891469"/>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0" name="Copyright"/>
          <p:cNvSpPr txBox="1"/>
          <p:nvPr userDrawn="1"/>
        </p:nvSpPr>
        <p:spPr bwMode="black">
          <a:xfrm>
            <a:off x="504001" y="6559834"/>
            <a:ext cx="244493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2020 Dominic Plein. Do NOT publish these slides without permission.</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Tree>
    <p:extLst>
      <p:ext uri="{BB962C8B-B14F-4D97-AF65-F5344CB8AC3E}">
        <p14:creationId xmlns:p14="http://schemas.microsoft.com/office/powerpoint/2010/main" val="3408294523"/>
      </p:ext>
    </p:extLst>
  </p:cSld>
  <p:clrMap bg1="dk1" tx1="lt1" bg2="dk2" tx2="lt2" accent1="accent1" accent2="accent2" accent3="accent3" accent4="accent4" accent5="accent5" accent6="accent6" hlink="hlink" folHlink="folHlink"/>
  <p:sldLayoutIdLst>
    <p:sldLayoutId id="2147483772" r:id="rId1"/>
    <p:sldLayoutId id="2147483773" r:id="rId2"/>
    <p:sldLayoutId id="2147483775" r:id="rId3"/>
    <p:sldLayoutId id="2147483741" r:id="rId4"/>
    <p:sldLayoutId id="2147483765" r:id="rId5"/>
    <p:sldLayoutId id="2147483767" r:id="rId6"/>
    <p:sldLayoutId id="2147483743" r:id="rId7"/>
    <p:sldLayoutId id="2147483778" r:id="rId8"/>
    <p:sldLayoutId id="2147483774" r:id="rId9"/>
    <p:sldLayoutId id="2147483779" r:id="rId10"/>
    <p:sldLayoutId id="2147483745" r:id="rId11"/>
    <p:sldLayoutId id="2147483760" r:id="rId12"/>
    <p:sldLayoutId id="2147483768" r:id="rId13"/>
    <p:sldLayoutId id="2147483769" r:id="rId14"/>
    <p:sldLayoutId id="2147483770" r:id="rId15"/>
    <p:sldLayoutId id="2147483744" r:id="rId16"/>
    <p:sldLayoutId id="2147483780" r:id="rId17"/>
    <p:sldLayoutId id="2147483757" r:id="rId18"/>
    <p:sldLayoutId id="2147483748" r:id="rId19"/>
    <p:sldLayoutId id="2147483771" r:id="rId20"/>
    <p:sldLayoutId id="2147483763" r:id="rId21"/>
    <p:sldLayoutId id="2147483751" r:id="rId22"/>
    <p:sldLayoutId id="2147483756" r:id="rId23"/>
    <p:sldLayoutId id="2147483740" r:id="rId24"/>
    <p:sldLayoutId id="2147483754" r:id="rId25"/>
    <p:sldLayoutId id="2147483755" r:id="rId26"/>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3.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20.sv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3.xml"/><Relationship Id="rId5" Type="http://schemas.openxmlformats.org/officeDocument/2006/relationships/image" Target="../media/image9.png"/><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Ordinateur-Hack/pupil-pick" TargetMode="External"/><Relationship Id="rId2" Type="http://schemas.openxmlformats.org/officeDocument/2006/relationships/notesSlide" Target="../notesSlides/notesSlide19.xml"/><Relationship Id="rId1" Type="http://schemas.openxmlformats.org/officeDocument/2006/relationships/slideLayout" Target="../slideLayouts/slideLayout24.xml"/><Relationship Id="rId4" Type="http://schemas.openxmlformats.org/officeDocument/2006/relationships/hyperlink" Target="https://kay.fasten-your-seat-belts.de/"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3.xml"/><Relationship Id="rId5" Type="http://schemas.openxmlformats.org/officeDocument/2006/relationships/image" Target="../media/image9.png"/><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3.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27E9F4-C1AE-4D6B-9533-2554DE788A31}"/>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50000" contrast="20000"/>
                    </a14:imgEffect>
                  </a14:imgLayer>
                </a14:imgProps>
              </a:ext>
              <a:ext uri="{28A0092B-C50C-407E-A947-70E740481C1C}">
                <a14:useLocalDpi xmlns:a14="http://schemas.microsoft.com/office/drawing/2010/main"/>
              </a:ext>
            </a:extLst>
          </a:blip>
          <a:srcRect/>
          <a:stretch/>
        </p:blipFill>
        <p:spPr>
          <a:xfrm>
            <a:off x="0" y="-1"/>
            <a:ext cx="12195176" cy="6858001"/>
          </a:xfrm>
          <a:prstGeom prst="rect">
            <a:avLst/>
          </a:prstGeom>
          <a:noFill/>
        </p:spPr>
      </p:pic>
      <p:sp>
        <p:nvSpPr>
          <p:cNvPr id="2" name="Subtitle 1">
            <a:extLst>
              <a:ext uri="{FF2B5EF4-FFF2-40B4-BE49-F238E27FC236}">
                <a16:creationId xmlns:a16="http://schemas.microsoft.com/office/drawing/2014/main" id="{14BF5615-F957-4E57-8F03-1F42527AA3EC}"/>
              </a:ext>
            </a:extLst>
          </p:cNvPr>
          <p:cNvSpPr>
            <a:spLocks noGrp="1"/>
          </p:cNvSpPr>
          <p:nvPr>
            <p:ph type="subTitle" idx="1"/>
          </p:nvPr>
        </p:nvSpPr>
        <p:spPr>
          <a:xfrm>
            <a:off x="288000" y="6079959"/>
            <a:ext cx="11628000" cy="430887"/>
          </a:xfrm>
        </p:spPr>
        <p:txBody>
          <a:bodyPr/>
          <a:lstStyle/>
          <a:p>
            <a:r>
              <a:rPr lang="de-DE" i="1" dirty="0"/>
              <a:t>Dominic Plein, 19/10/2020</a:t>
            </a:r>
          </a:p>
        </p:txBody>
      </p:sp>
      <p:sp>
        <p:nvSpPr>
          <p:cNvPr id="3" name="Title 2">
            <a:extLst>
              <a:ext uri="{FF2B5EF4-FFF2-40B4-BE49-F238E27FC236}">
                <a16:creationId xmlns:a16="http://schemas.microsoft.com/office/drawing/2014/main" id="{53C97CEA-E29F-407A-919F-2925940D89BA}"/>
              </a:ext>
            </a:extLst>
          </p:cNvPr>
          <p:cNvSpPr>
            <a:spLocks noGrp="1"/>
          </p:cNvSpPr>
          <p:nvPr>
            <p:ph type="title"/>
          </p:nvPr>
        </p:nvSpPr>
        <p:spPr>
          <a:xfrm>
            <a:off x="288000" y="4971003"/>
            <a:ext cx="11628000" cy="997196"/>
          </a:xfrm>
        </p:spPr>
        <p:txBody>
          <a:bodyPr/>
          <a:lstStyle/>
          <a:p>
            <a:pPr>
              <a:lnSpc>
                <a:spcPct val="100000"/>
              </a:lnSpc>
              <a:spcBef>
                <a:spcPts val="600"/>
              </a:spcBef>
              <a:spcAft>
                <a:spcPts val="1200"/>
              </a:spcAft>
            </a:pPr>
            <a:r>
              <a:rPr lang="en-US" dirty="0"/>
              <a:t>Pupil Pick</a:t>
            </a:r>
            <a:br>
              <a:rPr lang="en-US" dirty="0"/>
            </a:br>
            <a:r>
              <a:rPr lang="en-US" sz="1800" dirty="0">
                <a:solidFill>
                  <a:schemeClr val="accent1"/>
                </a:solidFill>
              </a:rPr>
              <a:t>Building an application using Node.js, TypeScript and Express.js</a:t>
            </a:r>
            <a:endParaRPr lang="de-DE" dirty="0"/>
          </a:p>
        </p:txBody>
      </p:sp>
      <p:pic>
        <p:nvPicPr>
          <p:cNvPr id="1030" name="Picture 6">
            <a:extLst>
              <a:ext uri="{FF2B5EF4-FFF2-40B4-BE49-F238E27FC236}">
                <a16:creationId xmlns:a16="http://schemas.microsoft.com/office/drawing/2014/main" id="{1A599BE4-1887-49C0-B764-844074E22B13}"/>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956237" y="617015"/>
            <a:ext cx="6282699" cy="3848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123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D565F6-4665-4661-BB28-5854585512D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7654" y="554584"/>
            <a:ext cx="10019865" cy="3485557"/>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1AD53BE1-65A3-4977-A73A-C8B029D5174A}"/>
              </a:ext>
            </a:extLst>
          </p:cNvPr>
          <p:cNvPicPr>
            <a:picLocks noChangeAspect="1"/>
          </p:cNvPicPr>
          <p:nvPr/>
        </p:nvPicPr>
        <p:blipFill>
          <a:blip r:embed="rId4"/>
          <a:stretch>
            <a:fillRect/>
          </a:stretch>
        </p:blipFill>
        <p:spPr>
          <a:xfrm>
            <a:off x="5771562" y="4299088"/>
            <a:ext cx="5335957" cy="2079341"/>
          </a:xfrm>
          <a:prstGeom prst="rect">
            <a:avLst/>
          </a:prstGeom>
        </p:spPr>
      </p:pic>
      <p:sp>
        <p:nvSpPr>
          <p:cNvPr id="7" name="Rectangle 6">
            <a:extLst>
              <a:ext uri="{FF2B5EF4-FFF2-40B4-BE49-F238E27FC236}">
                <a16:creationId xmlns:a16="http://schemas.microsoft.com/office/drawing/2014/main" id="{8644B74D-AF7A-4BC1-AA22-FB6E9E2720AA}"/>
              </a:ext>
            </a:extLst>
          </p:cNvPr>
          <p:cNvSpPr/>
          <p:nvPr/>
        </p:nvSpPr>
        <p:spPr>
          <a:xfrm>
            <a:off x="1087654" y="4091339"/>
            <a:ext cx="3244799" cy="415498"/>
          </a:xfrm>
          <a:prstGeom prst="rect">
            <a:avLst/>
          </a:prstGeom>
        </p:spPr>
        <p:txBody>
          <a:bodyPr wrap="none">
            <a:spAutoFit/>
          </a:bodyPr>
          <a:lstStyle/>
          <a:p>
            <a:r>
              <a:rPr lang="de-DE" dirty="0"/>
              <a:t>pupil-pick.herokuapp.com</a:t>
            </a:r>
          </a:p>
        </p:txBody>
      </p:sp>
    </p:spTree>
    <p:extLst>
      <p:ext uri="{BB962C8B-B14F-4D97-AF65-F5344CB8AC3E}">
        <p14:creationId xmlns:p14="http://schemas.microsoft.com/office/powerpoint/2010/main" val="1650878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B0F040-47A4-411F-B25A-AB08331A1A1C}"/>
              </a:ext>
            </a:extLst>
          </p:cNvPr>
          <p:cNvSpPr>
            <a:spLocks noGrp="1"/>
          </p:cNvSpPr>
          <p:nvPr>
            <p:ph type="ctrTitle"/>
          </p:nvPr>
        </p:nvSpPr>
        <p:spPr>
          <a:xfrm>
            <a:off x="631000" y="3090446"/>
            <a:ext cx="4118800" cy="677108"/>
          </a:xfrm>
        </p:spPr>
        <p:txBody>
          <a:bodyPr/>
          <a:lstStyle/>
          <a:p>
            <a:r>
              <a:rPr lang="de-DE" dirty="0"/>
              <a:t>Live </a:t>
            </a:r>
            <a:r>
              <a:rPr lang="de-DE" dirty="0">
                <a:solidFill>
                  <a:schemeClr val="accent1"/>
                </a:solidFill>
              </a:rPr>
              <a:t>Coding</a:t>
            </a:r>
          </a:p>
        </p:txBody>
      </p:sp>
      <p:pic>
        <p:nvPicPr>
          <p:cNvPr id="2" name="Picture 1">
            <a:extLst>
              <a:ext uri="{FF2B5EF4-FFF2-40B4-BE49-F238E27FC236}">
                <a16:creationId xmlns:a16="http://schemas.microsoft.com/office/drawing/2014/main" id="{B03BA366-DA37-4322-B860-5D755673CD1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048693" y="1281986"/>
            <a:ext cx="5926668" cy="4649959"/>
          </a:xfrm>
          <a:prstGeom prst="rect">
            <a:avLst/>
          </a:prstGeom>
          <a:effectLst>
            <a:glow rad="228600">
              <a:schemeClr val="accent1">
                <a:satMod val="175000"/>
                <a:alpha val="40000"/>
              </a:schemeClr>
            </a:glow>
          </a:effectLst>
        </p:spPr>
      </p:pic>
      <p:pic>
        <p:nvPicPr>
          <p:cNvPr id="8" name="Graphic 7" descr="Cursor">
            <a:extLst>
              <a:ext uri="{FF2B5EF4-FFF2-40B4-BE49-F238E27FC236}">
                <a16:creationId xmlns:a16="http://schemas.microsoft.com/office/drawing/2014/main" id="{2829C817-16A3-4949-BEAF-BB64F0204A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75236" y="4804489"/>
            <a:ext cx="1847850" cy="1847850"/>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4263181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501641-E4F7-4E5B-AE0F-BF74F5C36A43}"/>
              </a:ext>
            </a:extLst>
          </p:cNvPr>
          <p:cNvSpPr>
            <a:spLocks noGrp="1"/>
          </p:cNvSpPr>
          <p:nvPr>
            <p:ph type="title"/>
          </p:nvPr>
        </p:nvSpPr>
        <p:spPr/>
        <p:txBody>
          <a:bodyPr/>
          <a:lstStyle/>
          <a:p>
            <a:r>
              <a:rPr lang="de-DE" dirty="0"/>
              <a:t>Installation</a:t>
            </a:r>
          </a:p>
        </p:txBody>
      </p:sp>
      <p:sp>
        <p:nvSpPr>
          <p:cNvPr id="5" name="Rectangle 4">
            <a:extLst>
              <a:ext uri="{FF2B5EF4-FFF2-40B4-BE49-F238E27FC236}">
                <a16:creationId xmlns:a16="http://schemas.microsoft.com/office/drawing/2014/main" id="{B012AD82-83C4-43F0-B8D7-FE2AED3D5130}"/>
              </a:ext>
            </a:extLst>
          </p:cNvPr>
          <p:cNvSpPr/>
          <p:nvPr/>
        </p:nvSpPr>
        <p:spPr>
          <a:xfrm>
            <a:off x="4137407" y="5115848"/>
            <a:ext cx="3919663" cy="415498"/>
          </a:xfrm>
          <a:prstGeom prst="rect">
            <a:avLst/>
          </a:prstGeom>
        </p:spPr>
        <p:txBody>
          <a:bodyPr wrap="none">
            <a:spAutoFit/>
          </a:bodyPr>
          <a:lstStyle/>
          <a:p>
            <a:r>
              <a:rPr lang="de-DE" dirty="0"/>
              <a:t>https://nodejs.org/en/download/</a:t>
            </a:r>
          </a:p>
        </p:txBody>
      </p:sp>
      <p:pic>
        <p:nvPicPr>
          <p:cNvPr id="6" name="Picture 5">
            <a:extLst>
              <a:ext uri="{FF2B5EF4-FFF2-40B4-BE49-F238E27FC236}">
                <a16:creationId xmlns:a16="http://schemas.microsoft.com/office/drawing/2014/main" id="{5E8B065D-F631-4652-AE9F-20D078CAC926}"/>
              </a:ext>
            </a:extLst>
          </p:cNvPr>
          <p:cNvPicPr>
            <a:picLocks noChangeAspect="1"/>
          </p:cNvPicPr>
          <p:nvPr/>
        </p:nvPicPr>
        <p:blipFill>
          <a:blip r:embed="rId3"/>
          <a:stretch>
            <a:fillRect/>
          </a:stretch>
        </p:blipFill>
        <p:spPr>
          <a:xfrm>
            <a:off x="1468191" y="1534403"/>
            <a:ext cx="9563591" cy="3499030"/>
          </a:xfrm>
          <a:prstGeom prst="rect">
            <a:avLst/>
          </a:prstGeom>
        </p:spPr>
      </p:pic>
      <p:sp>
        <p:nvSpPr>
          <p:cNvPr id="8" name="Rectangle 7">
            <a:extLst>
              <a:ext uri="{FF2B5EF4-FFF2-40B4-BE49-F238E27FC236}">
                <a16:creationId xmlns:a16="http://schemas.microsoft.com/office/drawing/2014/main" id="{54615C36-8500-4DA1-9691-C87F80AD21B7}"/>
              </a:ext>
            </a:extLst>
          </p:cNvPr>
          <p:cNvSpPr/>
          <p:nvPr/>
        </p:nvSpPr>
        <p:spPr bwMode="gray">
          <a:xfrm flipV="1">
            <a:off x="3641851" y="2037440"/>
            <a:ext cx="1793749" cy="369332"/>
          </a:xfrm>
          <a:prstGeom prst="rect">
            <a:avLst/>
          </a:prstGeom>
          <a:solidFill>
            <a:schemeClr val="accent1">
              <a:lumMod val="60000"/>
              <a:lumOff val="40000"/>
              <a:alpha val="38000"/>
            </a:schemeClr>
          </a:solidFill>
          <a:ln w="25400" algn="ctr">
            <a:solidFill>
              <a:schemeClr val="accent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65993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501641-E4F7-4E5B-AE0F-BF74F5C36A43}"/>
              </a:ext>
            </a:extLst>
          </p:cNvPr>
          <p:cNvSpPr>
            <a:spLocks noGrp="1"/>
          </p:cNvSpPr>
          <p:nvPr>
            <p:ph type="title"/>
          </p:nvPr>
        </p:nvSpPr>
        <p:spPr/>
        <p:txBody>
          <a:bodyPr/>
          <a:lstStyle/>
          <a:p>
            <a:r>
              <a:rPr lang="de-DE" dirty="0"/>
              <a:t>Package </a:t>
            </a:r>
            <a:r>
              <a:rPr lang="de-DE" dirty="0" err="1"/>
              <a:t>manager</a:t>
            </a:r>
            <a:r>
              <a:rPr lang="de-DE" dirty="0"/>
              <a:t> </a:t>
            </a:r>
            <a:r>
              <a:rPr lang="de-DE" dirty="0" err="1"/>
              <a:t>npm</a:t>
            </a:r>
            <a:endParaRPr lang="de-DE" dirty="0"/>
          </a:p>
        </p:txBody>
      </p:sp>
      <p:pic>
        <p:nvPicPr>
          <p:cNvPr id="6146" name="Picture 2">
            <a:extLst>
              <a:ext uri="{FF2B5EF4-FFF2-40B4-BE49-F238E27FC236}">
                <a16:creationId xmlns:a16="http://schemas.microsoft.com/office/drawing/2014/main" id="{75A6588A-0D01-446E-8C63-BCB631FFAF3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23534" y="1545126"/>
            <a:ext cx="8654164" cy="336791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012AD82-83C4-43F0-B8D7-FE2AED3D5130}"/>
              </a:ext>
            </a:extLst>
          </p:cNvPr>
          <p:cNvSpPr/>
          <p:nvPr/>
        </p:nvSpPr>
        <p:spPr>
          <a:xfrm>
            <a:off x="6446327" y="4497540"/>
            <a:ext cx="3011915" cy="415498"/>
          </a:xfrm>
          <a:prstGeom prst="rect">
            <a:avLst/>
          </a:prstGeom>
        </p:spPr>
        <p:txBody>
          <a:bodyPr wrap="none">
            <a:spAutoFit/>
          </a:bodyPr>
          <a:lstStyle/>
          <a:p>
            <a:r>
              <a:rPr lang="de-DE" dirty="0"/>
              <a:t>https://www.npmjs.com/</a:t>
            </a:r>
          </a:p>
        </p:txBody>
      </p:sp>
      <p:sp>
        <p:nvSpPr>
          <p:cNvPr id="7" name="Rectangle: Rounded Corners 6">
            <a:extLst>
              <a:ext uri="{FF2B5EF4-FFF2-40B4-BE49-F238E27FC236}">
                <a16:creationId xmlns:a16="http://schemas.microsoft.com/office/drawing/2014/main" id="{06CA61A8-AA1C-4568-B24B-0AAE7667CB00}"/>
              </a:ext>
            </a:extLst>
          </p:cNvPr>
          <p:cNvSpPr/>
          <p:nvPr/>
        </p:nvSpPr>
        <p:spPr bwMode="gray">
          <a:xfrm>
            <a:off x="580201" y="5451267"/>
            <a:ext cx="3695072" cy="609600"/>
          </a:xfrm>
          <a:prstGeom prst="roundRect">
            <a:avLst>
              <a:gd name="adj" fmla="val 2244"/>
            </a:avLst>
          </a:prstGeom>
          <a:solidFill>
            <a:schemeClr val="bg1">
              <a:lumMod val="85000"/>
              <a:lumOff val="15000"/>
              <a:alpha val="95000"/>
            </a:schemeClr>
          </a:solidFill>
          <a:ln w="22225" algn="ctr">
            <a:solidFill>
              <a:srgbClr val="FFC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 name="TextBox 9">
            <a:extLst>
              <a:ext uri="{FF2B5EF4-FFF2-40B4-BE49-F238E27FC236}">
                <a16:creationId xmlns:a16="http://schemas.microsoft.com/office/drawing/2014/main" id="{CF7FC957-ACF8-4949-B218-DE478E07987F}"/>
              </a:ext>
            </a:extLst>
          </p:cNvPr>
          <p:cNvSpPr txBox="1"/>
          <p:nvPr/>
        </p:nvSpPr>
        <p:spPr>
          <a:xfrm>
            <a:off x="687013" y="5629063"/>
            <a:ext cx="3292568"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600" b="1" dirty="0" err="1">
                <a:solidFill>
                  <a:schemeClr val="accent1"/>
                </a:solidFill>
                <a:latin typeface="Fira Code" panose="020B0809050000020004" pitchFamily="49" charset="0"/>
                <a:ea typeface="Fira Code" panose="020B0809050000020004" pitchFamily="49" charset="0"/>
              </a:rPr>
              <a:t>npm</a:t>
            </a:r>
            <a:r>
              <a:rPr lang="de-DE" sz="1600" b="1" dirty="0">
                <a:solidFill>
                  <a:schemeClr val="accent1"/>
                </a:solidFill>
                <a:latin typeface="Fira Code" panose="020B0809050000020004" pitchFamily="49" charset="0"/>
                <a:ea typeface="Fira Code" panose="020B0809050000020004" pitchFamily="49" charset="0"/>
              </a:rPr>
              <a:t> </a:t>
            </a:r>
            <a:r>
              <a:rPr lang="de-DE" sz="1600" b="1" dirty="0" err="1">
                <a:solidFill>
                  <a:schemeClr val="accent1"/>
                </a:solidFill>
                <a:latin typeface="Fira Code" panose="020B0809050000020004" pitchFamily="49" charset="0"/>
                <a:ea typeface="Fira Code" panose="020B0809050000020004" pitchFamily="49" charset="0"/>
              </a:rPr>
              <a:t>install</a:t>
            </a:r>
            <a:r>
              <a:rPr lang="de-DE" sz="1600" b="1" dirty="0">
                <a:solidFill>
                  <a:schemeClr val="accent1"/>
                </a:solidFill>
                <a:latin typeface="Fira Code" panose="020B0809050000020004" pitchFamily="49" charset="0"/>
                <a:ea typeface="Fira Code" panose="020B0809050000020004" pitchFamily="49" charset="0"/>
              </a:rPr>
              <a:t> </a:t>
            </a:r>
            <a:r>
              <a:rPr lang="de-DE" sz="1600" dirty="0">
                <a:latin typeface="Fira Code" panose="020B0809050000020004" pitchFamily="49" charset="0"/>
                <a:ea typeface="Fira Code" panose="020B0809050000020004" pitchFamily="49" charset="0"/>
              </a:rPr>
              <a:t>&lt;</a:t>
            </a:r>
            <a:r>
              <a:rPr lang="de-DE" sz="1600" dirty="0" err="1">
                <a:latin typeface="Fira Code" panose="020B0809050000020004" pitchFamily="49" charset="0"/>
                <a:ea typeface="Fira Code" panose="020B0809050000020004" pitchFamily="49" charset="0"/>
              </a:rPr>
              <a:t>package</a:t>
            </a:r>
            <a:r>
              <a:rPr lang="de-DE" sz="1600" dirty="0">
                <a:latin typeface="Fira Code" panose="020B0809050000020004" pitchFamily="49" charset="0"/>
                <a:ea typeface="Fira Code" panose="020B0809050000020004" pitchFamily="49" charset="0"/>
              </a:rPr>
              <a:t>-name&gt;</a:t>
            </a:r>
            <a:endParaRPr lang="de-DE" sz="1600" kern="0" dirty="0">
              <a:latin typeface="Fira Code" panose="020B0809050000020004" pitchFamily="49" charset="0"/>
              <a:ea typeface="Fira Code" panose="020B0809050000020004" pitchFamily="49" charset="0"/>
              <a:cs typeface="Arial Unicode MS" pitchFamily="34" charset="-128"/>
            </a:endParaRPr>
          </a:p>
        </p:txBody>
      </p:sp>
    </p:spTree>
    <p:extLst>
      <p:ext uri="{BB962C8B-B14F-4D97-AF65-F5344CB8AC3E}">
        <p14:creationId xmlns:p14="http://schemas.microsoft.com/office/powerpoint/2010/main" val="4026097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772CE-4BC8-44D4-BAB3-35D620E82B60}"/>
              </a:ext>
            </a:extLst>
          </p:cNvPr>
          <p:cNvSpPr>
            <a:spLocks noGrp="1"/>
          </p:cNvSpPr>
          <p:nvPr>
            <p:ph type="title"/>
          </p:nvPr>
        </p:nvSpPr>
        <p:spPr/>
        <p:txBody>
          <a:bodyPr/>
          <a:lstStyle/>
          <a:p>
            <a:r>
              <a:rPr lang="de-DE" dirty="0"/>
              <a:t>Package </a:t>
            </a:r>
            <a:r>
              <a:rPr lang="de-DE" dirty="0" err="1"/>
              <a:t>manager</a:t>
            </a:r>
            <a:r>
              <a:rPr lang="de-DE" dirty="0"/>
              <a:t> </a:t>
            </a:r>
            <a:r>
              <a:rPr lang="de-DE" dirty="0" err="1"/>
              <a:t>npm</a:t>
            </a:r>
            <a:endParaRPr lang="de-DE" dirty="0"/>
          </a:p>
        </p:txBody>
      </p:sp>
      <p:pic>
        <p:nvPicPr>
          <p:cNvPr id="8194" name="Picture 2" descr="Yarn">
            <a:extLst>
              <a:ext uri="{FF2B5EF4-FFF2-40B4-BE49-F238E27FC236}">
                <a16:creationId xmlns:a16="http://schemas.microsoft.com/office/drawing/2014/main" id="{A3310285-EE08-4EB3-A01C-E39F157A891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96733" y="1724504"/>
            <a:ext cx="7601707" cy="340899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6341ECA-4A78-4039-94F3-7AA7FB241F72}"/>
              </a:ext>
            </a:extLst>
          </p:cNvPr>
          <p:cNvSpPr/>
          <p:nvPr/>
        </p:nvSpPr>
        <p:spPr>
          <a:xfrm>
            <a:off x="5912927" y="5322458"/>
            <a:ext cx="5192447" cy="415498"/>
          </a:xfrm>
          <a:prstGeom prst="rect">
            <a:avLst/>
          </a:prstGeom>
        </p:spPr>
        <p:txBody>
          <a:bodyPr wrap="none">
            <a:spAutoFit/>
          </a:bodyPr>
          <a:lstStyle/>
          <a:p>
            <a:r>
              <a:rPr lang="de-DE" dirty="0"/>
              <a:t>https://classic.yarnpkg.com/en/docs/install</a:t>
            </a:r>
          </a:p>
        </p:txBody>
      </p:sp>
    </p:spTree>
    <p:extLst>
      <p:ext uri="{BB962C8B-B14F-4D97-AF65-F5344CB8AC3E}">
        <p14:creationId xmlns:p14="http://schemas.microsoft.com/office/powerpoint/2010/main" val="2510434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803852-DE02-4EAF-AC68-F4EBEB835C77}"/>
              </a:ext>
            </a:extLst>
          </p:cNvPr>
          <p:cNvSpPr>
            <a:spLocks noGrp="1"/>
          </p:cNvSpPr>
          <p:nvPr>
            <p:ph type="title"/>
          </p:nvPr>
        </p:nvSpPr>
        <p:spPr/>
        <p:txBody>
          <a:bodyPr/>
          <a:lstStyle/>
          <a:p>
            <a:r>
              <a:rPr lang="de-DE" dirty="0" err="1"/>
              <a:t>What</a:t>
            </a:r>
            <a:r>
              <a:rPr lang="de-DE" dirty="0"/>
              <a:t> </a:t>
            </a:r>
            <a:r>
              <a:rPr lang="de-DE" dirty="0" err="1"/>
              <a:t>you</a:t>
            </a:r>
            <a:r>
              <a:rPr lang="de-DE" dirty="0"/>
              <a:t> </a:t>
            </a:r>
            <a:r>
              <a:rPr lang="de-DE" dirty="0" err="1"/>
              <a:t>should</a:t>
            </a:r>
            <a:r>
              <a:rPr lang="de-DE" dirty="0"/>
              <a:t> </a:t>
            </a:r>
            <a:r>
              <a:rPr lang="de-DE" dirty="0" err="1"/>
              <a:t>have</a:t>
            </a:r>
            <a:r>
              <a:rPr lang="de-DE" dirty="0"/>
              <a:t> </a:t>
            </a:r>
            <a:r>
              <a:rPr lang="de-DE" dirty="0" err="1"/>
              <a:t>installed</a:t>
            </a:r>
            <a:r>
              <a:rPr lang="de-DE" dirty="0"/>
              <a:t> </a:t>
            </a:r>
            <a:r>
              <a:rPr lang="de-DE" dirty="0" err="1"/>
              <a:t>by</a:t>
            </a:r>
            <a:r>
              <a:rPr lang="de-DE" dirty="0"/>
              <a:t> </a:t>
            </a:r>
            <a:r>
              <a:rPr lang="de-DE" dirty="0" err="1"/>
              <a:t>now</a:t>
            </a:r>
            <a:endParaRPr lang="de-DE" dirty="0"/>
          </a:p>
        </p:txBody>
      </p:sp>
      <p:pic>
        <p:nvPicPr>
          <p:cNvPr id="4" name="Picture 6">
            <a:extLst>
              <a:ext uri="{FF2B5EF4-FFF2-40B4-BE49-F238E27FC236}">
                <a16:creationId xmlns:a16="http://schemas.microsoft.com/office/drawing/2014/main" id="{18A88DA6-0981-45DE-953E-2DB178C2818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61533" y="1583451"/>
            <a:ext cx="3295336" cy="201869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46AB23E-0B79-4522-8EC0-8D58CC6D7729}"/>
              </a:ext>
            </a:extLst>
          </p:cNvPr>
          <p:cNvSpPr/>
          <p:nvPr/>
        </p:nvSpPr>
        <p:spPr>
          <a:xfrm>
            <a:off x="5887527" y="2319233"/>
            <a:ext cx="3919663" cy="415498"/>
          </a:xfrm>
          <a:prstGeom prst="rect">
            <a:avLst/>
          </a:prstGeom>
        </p:spPr>
        <p:txBody>
          <a:bodyPr wrap="none">
            <a:spAutoFit/>
          </a:bodyPr>
          <a:lstStyle/>
          <a:p>
            <a:r>
              <a:rPr lang="de-DE" dirty="0"/>
              <a:t>https://nodejs.org/en/download/</a:t>
            </a:r>
          </a:p>
        </p:txBody>
      </p:sp>
      <p:pic>
        <p:nvPicPr>
          <p:cNvPr id="6" name="Picture 2" descr="Yarn">
            <a:extLst>
              <a:ext uri="{FF2B5EF4-FFF2-40B4-BE49-F238E27FC236}">
                <a16:creationId xmlns:a16="http://schemas.microsoft.com/office/drawing/2014/main" id="{17AF78E0-04D0-4F4C-909C-551DF8386E5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261533" y="4180633"/>
            <a:ext cx="3295336" cy="147779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5E9E5B1C-4026-45E8-B433-0B15B8255F7C}"/>
              </a:ext>
            </a:extLst>
          </p:cNvPr>
          <p:cNvSpPr/>
          <p:nvPr/>
        </p:nvSpPr>
        <p:spPr>
          <a:xfrm>
            <a:off x="5887527" y="4711782"/>
            <a:ext cx="5192447" cy="415498"/>
          </a:xfrm>
          <a:prstGeom prst="rect">
            <a:avLst/>
          </a:prstGeom>
        </p:spPr>
        <p:txBody>
          <a:bodyPr wrap="none">
            <a:spAutoFit/>
          </a:bodyPr>
          <a:lstStyle/>
          <a:p>
            <a:r>
              <a:rPr lang="de-DE" dirty="0"/>
              <a:t>https://classic.yarnpkg.com/en/docs/install</a:t>
            </a:r>
          </a:p>
        </p:txBody>
      </p:sp>
      <p:pic>
        <p:nvPicPr>
          <p:cNvPr id="9" name="Picture 2">
            <a:extLst>
              <a:ext uri="{FF2B5EF4-FFF2-40B4-BE49-F238E27FC236}">
                <a16:creationId xmlns:a16="http://schemas.microsoft.com/office/drawing/2014/main" id="{A60008FC-E97E-4CF9-8515-CC95C2766876}"/>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782728" y="2796475"/>
            <a:ext cx="1909083" cy="742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239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A265FD1-4051-4690-AD30-6A5BE319A31C}"/>
              </a:ext>
            </a:extLst>
          </p:cNvPr>
          <p:cNvSpPr/>
          <p:nvPr/>
        </p:nvSpPr>
        <p:spPr bwMode="gray">
          <a:xfrm>
            <a:off x="2909369" y="864992"/>
            <a:ext cx="1775054" cy="609600"/>
          </a:xfrm>
          <a:prstGeom prst="roundRect">
            <a:avLst>
              <a:gd name="adj" fmla="val 2244"/>
            </a:avLst>
          </a:prstGeom>
          <a:solidFill>
            <a:schemeClr val="bg1">
              <a:lumMod val="85000"/>
              <a:lumOff val="15000"/>
              <a:alpha val="95000"/>
            </a:schemeClr>
          </a:solidFill>
          <a:ln w="22225" algn="ctr">
            <a:solidFill>
              <a:srgbClr val="FFC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 name="TextBox 2">
            <a:extLst>
              <a:ext uri="{FF2B5EF4-FFF2-40B4-BE49-F238E27FC236}">
                <a16:creationId xmlns:a16="http://schemas.microsoft.com/office/drawing/2014/main" id="{D3D55F3B-5C0B-4E88-BF88-B25A737AA4BC}"/>
              </a:ext>
            </a:extLst>
          </p:cNvPr>
          <p:cNvSpPr txBox="1"/>
          <p:nvPr/>
        </p:nvSpPr>
        <p:spPr>
          <a:xfrm>
            <a:off x="3016181" y="1042788"/>
            <a:ext cx="1139736"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600" b="1" dirty="0" err="1">
                <a:solidFill>
                  <a:schemeClr val="accent1"/>
                </a:solidFill>
                <a:latin typeface="Fira Code" panose="020B0809050000020004" pitchFamily="49" charset="0"/>
                <a:ea typeface="Fira Code" panose="020B0809050000020004" pitchFamily="49" charset="0"/>
              </a:rPr>
              <a:t>yarn</a:t>
            </a:r>
            <a:r>
              <a:rPr lang="de-DE" sz="1600" b="1" dirty="0">
                <a:solidFill>
                  <a:schemeClr val="accent1"/>
                </a:solidFill>
                <a:latin typeface="Fira Code" panose="020B0809050000020004" pitchFamily="49" charset="0"/>
                <a:ea typeface="Fira Code" panose="020B0809050000020004" pitchFamily="49" charset="0"/>
              </a:rPr>
              <a:t> </a:t>
            </a:r>
            <a:r>
              <a:rPr lang="de-DE" sz="1600" b="1" dirty="0" err="1">
                <a:latin typeface="Fira Code" panose="020B0809050000020004" pitchFamily="49" charset="0"/>
                <a:ea typeface="Fira Code" panose="020B0809050000020004" pitchFamily="49" charset="0"/>
              </a:rPr>
              <a:t>init</a:t>
            </a:r>
            <a:endParaRPr lang="de-DE" sz="1600" kern="0" dirty="0">
              <a:latin typeface="Fira Code" panose="020B0809050000020004" pitchFamily="49" charset="0"/>
              <a:ea typeface="Fira Code" panose="020B0809050000020004" pitchFamily="49" charset="0"/>
              <a:cs typeface="Arial Unicode MS" pitchFamily="34" charset="-128"/>
            </a:endParaRPr>
          </a:p>
        </p:txBody>
      </p:sp>
      <p:sp>
        <p:nvSpPr>
          <p:cNvPr id="4" name="Rectangle: Rounded Corners 3">
            <a:extLst>
              <a:ext uri="{FF2B5EF4-FFF2-40B4-BE49-F238E27FC236}">
                <a16:creationId xmlns:a16="http://schemas.microsoft.com/office/drawing/2014/main" id="{6E5E4526-FFA1-4C0A-9E9E-B232AF3863A0}"/>
              </a:ext>
            </a:extLst>
          </p:cNvPr>
          <p:cNvSpPr/>
          <p:nvPr/>
        </p:nvSpPr>
        <p:spPr bwMode="gray">
          <a:xfrm>
            <a:off x="2909369" y="1932564"/>
            <a:ext cx="3695072" cy="609600"/>
          </a:xfrm>
          <a:prstGeom prst="roundRect">
            <a:avLst>
              <a:gd name="adj" fmla="val 2244"/>
            </a:avLst>
          </a:prstGeom>
          <a:solidFill>
            <a:schemeClr val="bg1">
              <a:lumMod val="85000"/>
              <a:lumOff val="15000"/>
              <a:alpha val="95000"/>
            </a:schemeClr>
          </a:solidFill>
          <a:ln w="22225" algn="ctr">
            <a:solidFill>
              <a:srgbClr val="FFC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5" name="TextBox 4">
            <a:extLst>
              <a:ext uri="{FF2B5EF4-FFF2-40B4-BE49-F238E27FC236}">
                <a16:creationId xmlns:a16="http://schemas.microsoft.com/office/drawing/2014/main" id="{C8670698-B910-44A7-8DD6-2B67A2D28A8F}"/>
              </a:ext>
            </a:extLst>
          </p:cNvPr>
          <p:cNvSpPr txBox="1"/>
          <p:nvPr/>
        </p:nvSpPr>
        <p:spPr>
          <a:xfrm>
            <a:off x="3016181" y="2110360"/>
            <a:ext cx="3292568"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600" b="1" dirty="0" err="1">
                <a:solidFill>
                  <a:schemeClr val="accent1"/>
                </a:solidFill>
                <a:latin typeface="Fira Code" panose="020B0809050000020004" pitchFamily="49" charset="0"/>
                <a:ea typeface="Fira Code" panose="020B0809050000020004" pitchFamily="49" charset="0"/>
              </a:rPr>
              <a:t>yarn</a:t>
            </a:r>
            <a:r>
              <a:rPr lang="de-DE" sz="1600" b="1" dirty="0">
                <a:solidFill>
                  <a:schemeClr val="accent1"/>
                </a:solidFill>
                <a:latin typeface="Fira Code" panose="020B0809050000020004" pitchFamily="49" charset="0"/>
                <a:ea typeface="Fira Code" panose="020B0809050000020004" pitchFamily="49" charset="0"/>
              </a:rPr>
              <a:t> </a:t>
            </a:r>
            <a:r>
              <a:rPr lang="de-DE" sz="1600" b="1" dirty="0">
                <a:latin typeface="Fira Code" panose="020B0809050000020004" pitchFamily="49" charset="0"/>
                <a:ea typeface="Fira Code" panose="020B0809050000020004" pitchFamily="49" charset="0"/>
              </a:rPr>
              <a:t>global </a:t>
            </a:r>
            <a:r>
              <a:rPr lang="de-DE" sz="1600" b="1" dirty="0" err="1">
                <a:latin typeface="Fira Code" panose="020B0809050000020004" pitchFamily="49" charset="0"/>
                <a:ea typeface="Fira Code" panose="020B0809050000020004" pitchFamily="49" charset="0"/>
              </a:rPr>
              <a:t>add</a:t>
            </a:r>
            <a:r>
              <a:rPr lang="de-DE" sz="1600" b="1" dirty="0">
                <a:latin typeface="Fira Code" panose="020B0809050000020004" pitchFamily="49" charset="0"/>
                <a:ea typeface="Fira Code" panose="020B0809050000020004" pitchFamily="49" charset="0"/>
              </a:rPr>
              <a:t> </a:t>
            </a:r>
            <a:r>
              <a:rPr lang="de-DE" sz="1600" b="1" dirty="0" err="1">
                <a:latin typeface="Fira Code" panose="020B0809050000020004" pitchFamily="49" charset="0"/>
                <a:ea typeface="Fira Code" panose="020B0809050000020004" pitchFamily="49" charset="0"/>
              </a:rPr>
              <a:t>typescript</a:t>
            </a:r>
            <a:endParaRPr lang="de-DE" sz="1600" kern="0" dirty="0">
              <a:latin typeface="Fira Code" panose="020B0809050000020004" pitchFamily="49" charset="0"/>
              <a:ea typeface="Fira Code" panose="020B0809050000020004" pitchFamily="49" charset="0"/>
              <a:cs typeface="Arial Unicode MS" pitchFamily="34" charset="-128"/>
            </a:endParaRPr>
          </a:p>
        </p:txBody>
      </p:sp>
      <p:sp>
        <p:nvSpPr>
          <p:cNvPr id="6" name="Rectangle: Rounded Corners 5">
            <a:extLst>
              <a:ext uri="{FF2B5EF4-FFF2-40B4-BE49-F238E27FC236}">
                <a16:creationId xmlns:a16="http://schemas.microsoft.com/office/drawing/2014/main" id="{7B782BB1-6581-439B-A1EC-ADE5D67FF246}"/>
              </a:ext>
            </a:extLst>
          </p:cNvPr>
          <p:cNvSpPr/>
          <p:nvPr/>
        </p:nvSpPr>
        <p:spPr bwMode="gray">
          <a:xfrm>
            <a:off x="2909369" y="3000136"/>
            <a:ext cx="1775054" cy="609600"/>
          </a:xfrm>
          <a:prstGeom prst="roundRect">
            <a:avLst>
              <a:gd name="adj" fmla="val 2244"/>
            </a:avLst>
          </a:prstGeom>
          <a:solidFill>
            <a:schemeClr val="bg1">
              <a:lumMod val="85000"/>
              <a:lumOff val="15000"/>
              <a:alpha val="95000"/>
            </a:schemeClr>
          </a:solidFill>
          <a:ln w="22225" algn="ctr">
            <a:solidFill>
              <a:srgbClr val="FFC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7" name="TextBox 6">
            <a:extLst>
              <a:ext uri="{FF2B5EF4-FFF2-40B4-BE49-F238E27FC236}">
                <a16:creationId xmlns:a16="http://schemas.microsoft.com/office/drawing/2014/main" id="{0A3C797D-F35D-4122-8B84-25E1844E8FF1}"/>
              </a:ext>
            </a:extLst>
          </p:cNvPr>
          <p:cNvSpPr txBox="1"/>
          <p:nvPr/>
        </p:nvSpPr>
        <p:spPr>
          <a:xfrm>
            <a:off x="3016181" y="3177932"/>
            <a:ext cx="1266372"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600" b="1" dirty="0" err="1">
                <a:solidFill>
                  <a:schemeClr val="accent1"/>
                </a:solidFill>
                <a:latin typeface="Fira Code" panose="020B0809050000020004" pitchFamily="49" charset="0"/>
                <a:ea typeface="Fira Code" panose="020B0809050000020004" pitchFamily="49" charset="0"/>
              </a:rPr>
              <a:t>tsc</a:t>
            </a:r>
            <a:r>
              <a:rPr lang="de-DE" sz="1600" b="1" dirty="0">
                <a:solidFill>
                  <a:schemeClr val="accent1"/>
                </a:solidFill>
                <a:latin typeface="Fira Code" panose="020B0809050000020004" pitchFamily="49" charset="0"/>
                <a:ea typeface="Fira Code" panose="020B0809050000020004" pitchFamily="49" charset="0"/>
              </a:rPr>
              <a:t> </a:t>
            </a:r>
            <a:r>
              <a:rPr lang="de-DE" sz="1600" b="1" dirty="0">
                <a:latin typeface="Fira Code" panose="020B0809050000020004" pitchFamily="49" charset="0"/>
                <a:ea typeface="Fira Code" panose="020B0809050000020004" pitchFamily="49" charset="0"/>
              </a:rPr>
              <a:t>--</a:t>
            </a:r>
            <a:r>
              <a:rPr lang="de-DE" sz="1600" b="1" dirty="0" err="1">
                <a:latin typeface="Fira Code" panose="020B0809050000020004" pitchFamily="49" charset="0"/>
                <a:ea typeface="Fira Code" panose="020B0809050000020004" pitchFamily="49" charset="0"/>
              </a:rPr>
              <a:t>init</a:t>
            </a:r>
            <a:endParaRPr lang="de-DE" sz="1600" kern="0" dirty="0">
              <a:latin typeface="Fira Code" panose="020B0809050000020004" pitchFamily="49" charset="0"/>
              <a:ea typeface="Fira Code" panose="020B0809050000020004" pitchFamily="49" charset="0"/>
              <a:cs typeface="Arial Unicode MS" pitchFamily="34" charset="-128"/>
            </a:endParaRPr>
          </a:p>
        </p:txBody>
      </p:sp>
      <p:sp>
        <p:nvSpPr>
          <p:cNvPr id="8" name="Rectangle: Rounded Corners 7">
            <a:extLst>
              <a:ext uri="{FF2B5EF4-FFF2-40B4-BE49-F238E27FC236}">
                <a16:creationId xmlns:a16="http://schemas.microsoft.com/office/drawing/2014/main" id="{7A55C8CF-3E23-404E-AAEE-CE839CE00BFA}"/>
              </a:ext>
            </a:extLst>
          </p:cNvPr>
          <p:cNvSpPr/>
          <p:nvPr/>
        </p:nvSpPr>
        <p:spPr bwMode="gray">
          <a:xfrm>
            <a:off x="2909369" y="5135280"/>
            <a:ext cx="2365363" cy="609600"/>
          </a:xfrm>
          <a:prstGeom prst="roundRect">
            <a:avLst>
              <a:gd name="adj" fmla="val 2244"/>
            </a:avLst>
          </a:prstGeom>
          <a:solidFill>
            <a:schemeClr val="bg1">
              <a:lumMod val="85000"/>
              <a:lumOff val="15000"/>
              <a:alpha val="95000"/>
            </a:schemeClr>
          </a:solidFill>
          <a:ln w="22225" algn="ctr">
            <a:solidFill>
              <a:srgbClr val="FFC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 name="TextBox 8">
            <a:extLst>
              <a:ext uri="{FF2B5EF4-FFF2-40B4-BE49-F238E27FC236}">
                <a16:creationId xmlns:a16="http://schemas.microsoft.com/office/drawing/2014/main" id="{74093A64-F98A-4991-90D9-D38914964FAD}"/>
              </a:ext>
            </a:extLst>
          </p:cNvPr>
          <p:cNvSpPr txBox="1"/>
          <p:nvPr/>
        </p:nvSpPr>
        <p:spPr>
          <a:xfrm>
            <a:off x="3016181" y="5313076"/>
            <a:ext cx="2026196" cy="2462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600" b="1" dirty="0" err="1">
                <a:solidFill>
                  <a:schemeClr val="accent1"/>
                </a:solidFill>
                <a:latin typeface="Fira Code" panose="020B0809050000020004" pitchFamily="49" charset="0"/>
                <a:ea typeface="Fira Code" panose="020B0809050000020004" pitchFamily="49" charset="0"/>
              </a:rPr>
              <a:t>yarn</a:t>
            </a:r>
            <a:r>
              <a:rPr lang="de-DE" sz="1600" b="1" dirty="0">
                <a:solidFill>
                  <a:schemeClr val="accent1"/>
                </a:solidFill>
                <a:latin typeface="Fira Code" panose="020B0809050000020004" pitchFamily="49" charset="0"/>
                <a:ea typeface="Fira Code" panose="020B0809050000020004" pitchFamily="49" charset="0"/>
              </a:rPr>
              <a:t> </a:t>
            </a:r>
            <a:r>
              <a:rPr lang="de-DE" sz="1600" b="1" dirty="0" err="1">
                <a:latin typeface="Fira Code" panose="020B0809050000020004" pitchFamily="49" charset="0"/>
                <a:ea typeface="Fira Code" panose="020B0809050000020004" pitchFamily="49" charset="0"/>
              </a:rPr>
              <a:t>add</a:t>
            </a:r>
            <a:r>
              <a:rPr lang="de-DE" sz="1600" b="1" dirty="0">
                <a:latin typeface="Fira Code" panose="020B0809050000020004" pitchFamily="49" charset="0"/>
                <a:ea typeface="Fira Code" panose="020B0809050000020004" pitchFamily="49" charset="0"/>
              </a:rPr>
              <a:t> express</a:t>
            </a:r>
            <a:endParaRPr lang="de-DE" sz="1600" kern="0" dirty="0">
              <a:latin typeface="Fira Code" panose="020B0809050000020004" pitchFamily="49" charset="0"/>
              <a:ea typeface="Fira Code" panose="020B0809050000020004" pitchFamily="49" charset="0"/>
              <a:cs typeface="Arial Unicode MS" pitchFamily="34" charset="-128"/>
            </a:endParaRPr>
          </a:p>
        </p:txBody>
      </p:sp>
      <p:sp>
        <p:nvSpPr>
          <p:cNvPr id="10" name="Rectangle: Rounded Corners 9">
            <a:extLst>
              <a:ext uri="{FF2B5EF4-FFF2-40B4-BE49-F238E27FC236}">
                <a16:creationId xmlns:a16="http://schemas.microsoft.com/office/drawing/2014/main" id="{57911231-BBDF-4C7B-A9D1-27A14C5AFE62}"/>
              </a:ext>
            </a:extLst>
          </p:cNvPr>
          <p:cNvSpPr/>
          <p:nvPr/>
        </p:nvSpPr>
        <p:spPr bwMode="gray">
          <a:xfrm>
            <a:off x="2909369" y="4067708"/>
            <a:ext cx="3187165" cy="609600"/>
          </a:xfrm>
          <a:prstGeom prst="roundRect">
            <a:avLst>
              <a:gd name="adj" fmla="val 2244"/>
            </a:avLst>
          </a:prstGeom>
          <a:solidFill>
            <a:schemeClr val="bg1">
              <a:lumMod val="85000"/>
              <a:lumOff val="15000"/>
              <a:alpha val="95000"/>
            </a:schemeClr>
          </a:solidFill>
          <a:ln w="22225" algn="ctr">
            <a:solidFill>
              <a:srgbClr val="FFC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 name="TextBox 10">
            <a:extLst>
              <a:ext uri="{FF2B5EF4-FFF2-40B4-BE49-F238E27FC236}">
                <a16:creationId xmlns:a16="http://schemas.microsoft.com/office/drawing/2014/main" id="{A30F5FAE-27EE-4F62-AA42-BEEC620A3301}"/>
              </a:ext>
            </a:extLst>
          </p:cNvPr>
          <p:cNvSpPr txBox="1"/>
          <p:nvPr/>
        </p:nvSpPr>
        <p:spPr>
          <a:xfrm>
            <a:off x="3016181" y="4245504"/>
            <a:ext cx="2786019"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600" b="1" dirty="0" err="1">
                <a:solidFill>
                  <a:schemeClr val="accent1"/>
                </a:solidFill>
                <a:latin typeface="Fira Code" panose="020B0809050000020004" pitchFamily="49" charset="0"/>
                <a:ea typeface="Fira Code" panose="020B0809050000020004" pitchFamily="49" charset="0"/>
              </a:rPr>
              <a:t>yarn</a:t>
            </a:r>
            <a:r>
              <a:rPr lang="de-DE" sz="1600" b="1" dirty="0">
                <a:solidFill>
                  <a:schemeClr val="accent1"/>
                </a:solidFill>
                <a:latin typeface="Fira Code" panose="020B0809050000020004" pitchFamily="49" charset="0"/>
                <a:ea typeface="Fira Code" panose="020B0809050000020004" pitchFamily="49" charset="0"/>
              </a:rPr>
              <a:t> </a:t>
            </a:r>
            <a:r>
              <a:rPr lang="de-DE" sz="1600" b="1" dirty="0" err="1">
                <a:latin typeface="Fira Code" panose="020B0809050000020004" pitchFamily="49" charset="0"/>
                <a:ea typeface="Fira Code" panose="020B0809050000020004" pitchFamily="49" charset="0"/>
              </a:rPr>
              <a:t>add</a:t>
            </a:r>
            <a:r>
              <a:rPr lang="de-DE" sz="1600" b="1" dirty="0">
                <a:latin typeface="Fira Code" panose="020B0809050000020004" pitchFamily="49" charset="0"/>
                <a:ea typeface="Fira Code" panose="020B0809050000020004" pitchFamily="49" charset="0"/>
              </a:rPr>
              <a:t> –D </a:t>
            </a:r>
            <a:r>
              <a:rPr lang="de-DE" sz="1600" b="1" dirty="0" err="1">
                <a:latin typeface="Fira Code" panose="020B0809050000020004" pitchFamily="49" charset="0"/>
                <a:ea typeface="Fira Code" panose="020B0809050000020004" pitchFamily="49" charset="0"/>
              </a:rPr>
              <a:t>typescript</a:t>
            </a:r>
            <a:endParaRPr lang="de-DE" sz="1600" kern="0" dirty="0">
              <a:latin typeface="Fira Code" panose="020B0809050000020004" pitchFamily="49" charset="0"/>
              <a:ea typeface="Fira Code" panose="020B0809050000020004" pitchFamily="49" charset="0"/>
              <a:cs typeface="Arial Unicode MS" pitchFamily="34" charset="-128"/>
            </a:endParaRPr>
          </a:p>
        </p:txBody>
      </p:sp>
      <p:sp>
        <p:nvSpPr>
          <p:cNvPr id="12" name="TextBox 11">
            <a:extLst>
              <a:ext uri="{FF2B5EF4-FFF2-40B4-BE49-F238E27FC236}">
                <a16:creationId xmlns:a16="http://schemas.microsoft.com/office/drawing/2014/main" id="{AD6ADDA7-5E69-45BD-A738-B4D453CBFD0B}"/>
              </a:ext>
            </a:extLst>
          </p:cNvPr>
          <p:cNvSpPr txBox="1"/>
          <p:nvPr/>
        </p:nvSpPr>
        <p:spPr>
          <a:xfrm>
            <a:off x="6968838" y="1963166"/>
            <a:ext cx="2216726" cy="49244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600" kern="0" dirty="0" err="1">
                <a:ea typeface="Arial Unicode MS" pitchFamily="34" charset="-128"/>
                <a:cs typeface="Arial Unicode MS" pitchFamily="34" charset="-128"/>
              </a:rPr>
              <a:t>You</a:t>
            </a:r>
            <a:r>
              <a:rPr lang="de-DE" sz="1600" kern="0" dirty="0">
                <a:ea typeface="Arial Unicode MS" pitchFamily="34" charset="-128"/>
                <a:cs typeface="Arial Unicode MS" pitchFamily="34" charset="-128"/>
              </a:rPr>
              <a:t> </a:t>
            </a:r>
            <a:r>
              <a:rPr lang="de-DE" sz="1600" kern="0" dirty="0" err="1">
                <a:ea typeface="Arial Unicode MS" pitchFamily="34" charset="-128"/>
                <a:cs typeface="Arial Unicode MS" pitchFamily="34" charset="-128"/>
              </a:rPr>
              <a:t>only</a:t>
            </a:r>
            <a:r>
              <a:rPr lang="de-DE" sz="1600" kern="0" dirty="0">
                <a:ea typeface="Arial Unicode MS" pitchFamily="34" charset="-128"/>
                <a:cs typeface="Arial Unicode MS" pitchFamily="34" charset="-128"/>
              </a:rPr>
              <a:t> </a:t>
            </a:r>
            <a:r>
              <a:rPr lang="de-DE" sz="1600" kern="0" dirty="0" err="1">
                <a:ea typeface="Arial Unicode MS" pitchFamily="34" charset="-128"/>
                <a:cs typeface="Arial Unicode MS" pitchFamily="34" charset="-128"/>
              </a:rPr>
              <a:t>need</a:t>
            </a:r>
            <a:r>
              <a:rPr lang="de-DE" sz="1600" kern="0" dirty="0">
                <a:ea typeface="Arial Unicode MS" pitchFamily="34" charset="-128"/>
                <a:cs typeface="Arial Unicode MS" pitchFamily="34" charset="-128"/>
              </a:rPr>
              <a:t> </a:t>
            </a:r>
            <a:r>
              <a:rPr lang="de-DE" sz="1600" kern="0" dirty="0" err="1">
                <a:ea typeface="Arial Unicode MS" pitchFamily="34" charset="-128"/>
                <a:cs typeface="Arial Unicode MS" pitchFamily="34" charset="-128"/>
              </a:rPr>
              <a:t>to</a:t>
            </a:r>
            <a:r>
              <a:rPr lang="de-DE" sz="1600" kern="0" dirty="0">
                <a:ea typeface="Arial Unicode MS" pitchFamily="34" charset="-128"/>
                <a:cs typeface="Arial Unicode MS" pitchFamily="34" charset="-128"/>
              </a:rPr>
              <a:t> do </a:t>
            </a:r>
            <a:r>
              <a:rPr lang="de-DE" sz="1600" kern="0" dirty="0" err="1">
                <a:ea typeface="Arial Unicode MS" pitchFamily="34" charset="-128"/>
                <a:cs typeface="Arial Unicode MS" pitchFamily="34" charset="-128"/>
              </a:rPr>
              <a:t>this</a:t>
            </a:r>
            <a:r>
              <a:rPr lang="de-DE" sz="1600" kern="0" dirty="0">
                <a:ea typeface="Arial Unicode MS" pitchFamily="34" charset="-128"/>
                <a:cs typeface="Arial Unicode MS" pitchFamily="34" charset="-128"/>
              </a:rPr>
              <a:t> </a:t>
            </a:r>
            <a:r>
              <a:rPr lang="de-DE" sz="1600" kern="0" dirty="0" err="1">
                <a:ea typeface="Arial Unicode MS" pitchFamily="34" charset="-128"/>
                <a:cs typeface="Arial Unicode MS" pitchFamily="34" charset="-128"/>
              </a:rPr>
              <a:t>once</a:t>
            </a:r>
            <a:r>
              <a:rPr lang="de-DE" sz="1600" kern="0" dirty="0">
                <a:ea typeface="Arial Unicode MS" pitchFamily="34" charset="-128"/>
                <a:cs typeface="Arial Unicode MS" pitchFamily="34" charset="-128"/>
              </a:rPr>
              <a:t> on </a:t>
            </a:r>
            <a:r>
              <a:rPr lang="de-DE" sz="1600" kern="0" dirty="0" err="1">
                <a:ea typeface="Arial Unicode MS" pitchFamily="34" charset="-128"/>
                <a:cs typeface="Arial Unicode MS" pitchFamily="34" charset="-128"/>
              </a:rPr>
              <a:t>your</a:t>
            </a:r>
            <a:r>
              <a:rPr lang="de-DE" sz="1600" kern="0" dirty="0">
                <a:ea typeface="Arial Unicode MS" pitchFamily="34" charset="-128"/>
                <a:cs typeface="Arial Unicode MS" pitchFamily="34" charset="-128"/>
              </a:rPr>
              <a:t> </a:t>
            </a:r>
            <a:r>
              <a:rPr lang="de-DE" sz="1600" kern="0" dirty="0" err="1">
                <a:ea typeface="Arial Unicode MS" pitchFamily="34" charset="-128"/>
                <a:cs typeface="Arial Unicode MS" pitchFamily="34" charset="-128"/>
              </a:rPr>
              <a:t>computer</a:t>
            </a:r>
            <a:endParaRPr lang="de-DE" sz="1600" kern="0" dirty="0">
              <a:ea typeface="Arial Unicode MS" pitchFamily="34" charset="-128"/>
              <a:cs typeface="Arial Unicode MS" pitchFamily="34" charset="-128"/>
            </a:endParaRPr>
          </a:p>
        </p:txBody>
      </p:sp>
      <p:sp>
        <p:nvSpPr>
          <p:cNvPr id="13" name="TextBox 12">
            <a:extLst>
              <a:ext uri="{FF2B5EF4-FFF2-40B4-BE49-F238E27FC236}">
                <a16:creationId xmlns:a16="http://schemas.microsoft.com/office/drawing/2014/main" id="{32E6F2A3-5643-4EDC-BC8F-45C968F4FA81}"/>
              </a:ext>
            </a:extLst>
          </p:cNvPr>
          <p:cNvSpPr txBox="1"/>
          <p:nvPr/>
        </p:nvSpPr>
        <p:spPr>
          <a:xfrm>
            <a:off x="6968838" y="1104881"/>
            <a:ext cx="2521350" cy="2462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600" kern="0" dirty="0" err="1">
                <a:ea typeface="Arial Unicode MS" pitchFamily="34" charset="-128"/>
                <a:cs typeface="Arial Unicode MS" pitchFamily="34" charset="-128"/>
              </a:rPr>
              <a:t>Init</a:t>
            </a:r>
            <a:r>
              <a:rPr lang="de-DE" sz="1600" kern="0" dirty="0">
                <a:ea typeface="Arial Unicode MS" pitchFamily="34" charset="-128"/>
                <a:cs typeface="Arial Unicode MS" pitchFamily="34" charset="-128"/>
              </a:rPr>
              <a:t> a </a:t>
            </a:r>
            <a:r>
              <a:rPr lang="de-DE" sz="1600" kern="0" dirty="0" err="1">
                <a:ea typeface="Arial Unicode MS" pitchFamily="34" charset="-128"/>
                <a:cs typeface="Arial Unicode MS" pitchFamily="34" charset="-128"/>
              </a:rPr>
              <a:t>new</a:t>
            </a:r>
            <a:r>
              <a:rPr lang="de-DE" sz="1600" kern="0" dirty="0">
                <a:ea typeface="Arial Unicode MS" pitchFamily="34" charset="-128"/>
                <a:cs typeface="Arial Unicode MS" pitchFamily="34" charset="-128"/>
              </a:rPr>
              <a:t> Node.js </a:t>
            </a:r>
            <a:r>
              <a:rPr lang="de-DE" sz="1600" kern="0" dirty="0" err="1">
                <a:ea typeface="Arial Unicode MS" pitchFamily="34" charset="-128"/>
                <a:cs typeface="Arial Unicode MS" pitchFamily="34" charset="-128"/>
              </a:rPr>
              <a:t>project</a:t>
            </a:r>
            <a:endParaRPr lang="de-DE" sz="1600" kern="0" dirty="0">
              <a:ea typeface="Arial Unicode MS" pitchFamily="34" charset="-128"/>
              <a:cs typeface="Arial Unicode MS" pitchFamily="34" charset="-128"/>
            </a:endParaRPr>
          </a:p>
        </p:txBody>
      </p:sp>
      <p:sp>
        <p:nvSpPr>
          <p:cNvPr id="14" name="TextBox 13">
            <a:extLst>
              <a:ext uri="{FF2B5EF4-FFF2-40B4-BE49-F238E27FC236}">
                <a16:creationId xmlns:a16="http://schemas.microsoft.com/office/drawing/2014/main" id="{6AB82EE9-2E69-45F5-81DE-0C61EAF7AB62}"/>
              </a:ext>
            </a:extLst>
          </p:cNvPr>
          <p:cNvSpPr txBox="1"/>
          <p:nvPr/>
        </p:nvSpPr>
        <p:spPr>
          <a:xfrm>
            <a:off x="6968838" y="3067673"/>
            <a:ext cx="2764418" cy="49244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Set </a:t>
            </a:r>
            <a:r>
              <a:rPr lang="de-DE" sz="1600" kern="0" dirty="0" err="1">
                <a:ea typeface="Arial Unicode MS" pitchFamily="34" charset="-128"/>
                <a:cs typeface="Arial Unicode MS" pitchFamily="34" charset="-128"/>
              </a:rPr>
              <a:t>up</a:t>
            </a:r>
            <a:r>
              <a:rPr lang="de-DE" sz="1600" kern="0" dirty="0">
                <a:ea typeface="Arial Unicode MS" pitchFamily="34" charset="-128"/>
                <a:cs typeface="Arial Unicode MS" pitchFamily="34" charset="-128"/>
              </a:rPr>
              <a:t> </a:t>
            </a:r>
            <a:r>
              <a:rPr lang="de-DE" sz="1600" kern="0" dirty="0" err="1">
                <a:ea typeface="Arial Unicode MS" pitchFamily="34" charset="-128"/>
                <a:cs typeface="Arial Unicode MS" pitchFamily="34" charset="-128"/>
              </a:rPr>
              <a:t>the</a:t>
            </a:r>
            <a:r>
              <a:rPr lang="de-DE" sz="1600" kern="0" dirty="0">
                <a:ea typeface="Arial Unicode MS" pitchFamily="34" charset="-128"/>
                <a:cs typeface="Arial Unicode MS" pitchFamily="34" charset="-128"/>
              </a:rPr>
              <a:t> </a:t>
            </a:r>
            <a:r>
              <a:rPr lang="de-DE" sz="1600" kern="0" dirty="0" err="1">
                <a:ea typeface="Arial Unicode MS" pitchFamily="34" charset="-128"/>
                <a:cs typeface="Arial Unicode MS" pitchFamily="34" charset="-128"/>
              </a:rPr>
              <a:t>default</a:t>
            </a:r>
            <a:r>
              <a:rPr lang="de-DE" sz="1600" kern="0" dirty="0">
                <a:ea typeface="Arial Unicode MS" pitchFamily="34" charset="-128"/>
                <a:cs typeface="Arial Unicode MS" pitchFamily="34" charset="-128"/>
              </a:rPr>
              <a:t> </a:t>
            </a:r>
            <a:r>
              <a:rPr lang="de-DE" sz="1600" kern="0" dirty="0" err="1">
                <a:ea typeface="Arial Unicode MS" pitchFamily="34" charset="-128"/>
                <a:cs typeface="Arial Unicode MS" pitchFamily="34" charset="-128"/>
              </a:rPr>
              <a:t>configuration</a:t>
            </a:r>
            <a:r>
              <a:rPr lang="de-DE" sz="1600" kern="0" dirty="0">
                <a:ea typeface="Arial Unicode MS" pitchFamily="34" charset="-128"/>
                <a:cs typeface="Arial Unicode MS" pitchFamily="34" charset="-128"/>
              </a:rPr>
              <a:t> </a:t>
            </a:r>
            <a:r>
              <a:rPr lang="de-DE" sz="1600" kern="0" dirty="0" err="1">
                <a:ea typeface="Arial Unicode MS" pitchFamily="34" charset="-128"/>
                <a:cs typeface="Arial Unicode MS" pitchFamily="34" charset="-128"/>
              </a:rPr>
              <a:t>for</a:t>
            </a:r>
            <a:r>
              <a:rPr lang="de-DE" sz="1600" kern="0" dirty="0">
                <a:ea typeface="Arial Unicode MS" pitchFamily="34" charset="-128"/>
                <a:cs typeface="Arial Unicode MS" pitchFamily="34" charset="-128"/>
              </a:rPr>
              <a:t> </a:t>
            </a:r>
            <a:r>
              <a:rPr lang="de-DE" sz="1600" kern="0" dirty="0" err="1">
                <a:ea typeface="Arial Unicode MS" pitchFamily="34" charset="-128"/>
                <a:cs typeface="Arial Unicode MS" pitchFamily="34" charset="-128"/>
              </a:rPr>
              <a:t>TypeScript</a:t>
            </a:r>
            <a:endParaRPr lang="de-DE" sz="1600" kern="0" dirty="0">
              <a:ea typeface="Arial Unicode MS" pitchFamily="34" charset="-128"/>
              <a:cs typeface="Arial Unicode MS" pitchFamily="34" charset="-128"/>
            </a:endParaRPr>
          </a:p>
        </p:txBody>
      </p:sp>
      <p:sp>
        <p:nvSpPr>
          <p:cNvPr id="15" name="TextBox 14">
            <a:extLst>
              <a:ext uri="{FF2B5EF4-FFF2-40B4-BE49-F238E27FC236}">
                <a16:creationId xmlns:a16="http://schemas.microsoft.com/office/drawing/2014/main" id="{2675E935-EA4C-4544-AD77-3D8C6785B735}"/>
              </a:ext>
            </a:extLst>
          </p:cNvPr>
          <p:cNvSpPr txBox="1"/>
          <p:nvPr/>
        </p:nvSpPr>
        <p:spPr>
          <a:xfrm>
            <a:off x="6968838" y="4122392"/>
            <a:ext cx="3187165" cy="49244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Add </a:t>
            </a:r>
            <a:r>
              <a:rPr lang="de-DE" sz="1600" kern="0" dirty="0" err="1">
                <a:ea typeface="Arial Unicode MS" pitchFamily="34" charset="-128"/>
                <a:cs typeface="Arial Unicode MS" pitchFamily="34" charset="-128"/>
              </a:rPr>
              <a:t>TypeScript</a:t>
            </a:r>
            <a:r>
              <a:rPr lang="de-DE" sz="1600" kern="0" dirty="0">
                <a:ea typeface="Arial Unicode MS" pitchFamily="34" charset="-128"/>
                <a:cs typeface="Arial Unicode MS" pitchFamily="34" charset="-128"/>
              </a:rPr>
              <a:t> </a:t>
            </a:r>
            <a:r>
              <a:rPr lang="de-DE" sz="1600" kern="0" dirty="0" err="1">
                <a:ea typeface="Arial Unicode MS" pitchFamily="34" charset="-128"/>
                <a:cs typeface="Arial Unicode MS" pitchFamily="34" charset="-128"/>
              </a:rPr>
              <a:t>as</a:t>
            </a:r>
            <a:r>
              <a:rPr lang="de-DE" sz="1600" kern="0" dirty="0">
                <a:ea typeface="Arial Unicode MS" pitchFamily="34" charset="-128"/>
                <a:cs typeface="Arial Unicode MS" pitchFamily="34" charset="-128"/>
              </a:rPr>
              <a:t> a </a:t>
            </a:r>
            <a:r>
              <a:rPr lang="de-DE" sz="1600" kern="0" dirty="0" err="1">
                <a:ea typeface="Arial Unicode MS" pitchFamily="34" charset="-128"/>
                <a:cs typeface="Arial Unicode MS" pitchFamily="34" charset="-128"/>
              </a:rPr>
              <a:t>development</a:t>
            </a:r>
            <a:r>
              <a:rPr lang="de-DE" sz="1600" kern="0" dirty="0">
                <a:ea typeface="Arial Unicode MS" pitchFamily="34" charset="-128"/>
                <a:cs typeface="Arial Unicode MS" pitchFamily="34" charset="-128"/>
              </a:rPr>
              <a:t> </a:t>
            </a:r>
            <a:r>
              <a:rPr lang="de-DE" sz="1600" kern="0" dirty="0" err="1">
                <a:ea typeface="Arial Unicode MS" pitchFamily="34" charset="-128"/>
                <a:cs typeface="Arial Unicode MS" pitchFamily="34" charset="-128"/>
              </a:rPr>
              <a:t>dependency</a:t>
            </a:r>
            <a:r>
              <a:rPr lang="de-DE" sz="1600" kern="0" dirty="0">
                <a:ea typeface="Arial Unicode MS" pitchFamily="34" charset="-128"/>
                <a:cs typeface="Arial Unicode MS" pitchFamily="34" charset="-128"/>
              </a:rPr>
              <a:t> </a:t>
            </a:r>
            <a:r>
              <a:rPr lang="de-DE" sz="1600" kern="0" dirty="0" err="1">
                <a:ea typeface="Arial Unicode MS" pitchFamily="34" charset="-128"/>
                <a:cs typeface="Arial Unicode MS" pitchFamily="34" charset="-128"/>
              </a:rPr>
              <a:t>for</a:t>
            </a:r>
            <a:r>
              <a:rPr lang="de-DE" sz="1600" kern="0" dirty="0">
                <a:ea typeface="Arial Unicode MS" pitchFamily="34" charset="-128"/>
                <a:cs typeface="Arial Unicode MS" pitchFamily="34" charset="-128"/>
              </a:rPr>
              <a:t> </a:t>
            </a:r>
            <a:r>
              <a:rPr lang="de-DE" sz="1600" kern="0" dirty="0" err="1">
                <a:ea typeface="Arial Unicode MS" pitchFamily="34" charset="-128"/>
                <a:cs typeface="Arial Unicode MS" pitchFamily="34" charset="-128"/>
              </a:rPr>
              <a:t>this</a:t>
            </a:r>
            <a:r>
              <a:rPr lang="de-DE" sz="1600" kern="0" dirty="0">
                <a:ea typeface="Arial Unicode MS" pitchFamily="34" charset="-128"/>
                <a:cs typeface="Arial Unicode MS" pitchFamily="34" charset="-128"/>
              </a:rPr>
              <a:t> </a:t>
            </a:r>
            <a:r>
              <a:rPr lang="de-DE" sz="1600" kern="0" dirty="0" err="1">
                <a:ea typeface="Arial Unicode MS" pitchFamily="34" charset="-128"/>
                <a:cs typeface="Arial Unicode MS" pitchFamily="34" charset="-128"/>
              </a:rPr>
              <a:t>current</a:t>
            </a:r>
            <a:r>
              <a:rPr lang="de-DE" sz="1600" kern="0" dirty="0">
                <a:ea typeface="Arial Unicode MS" pitchFamily="34" charset="-128"/>
                <a:cs typeface="Arial Unicode MS" pitchFamily="34" charset="-128"/>
              </a:rPr>
              <a:t> </a:t>
            </a:r>
            <a:r>
              <a:rPr lang="de-DE" sz="1600" kern="0" dirty="0" err="1">
                <a:ea typeface="Arial Unicode MS" pitchFamily="34" charset="-128"/>
                <a:cs typeface="Arial Unicode MS" pitchFamily="34" charset="-128"/>
              </a:rPr>
              <a:t>project</a:t>
            </a:r>
            <a:endParaRPr lang="de-DE" sz="1600" kern="0" dirty="0">
              <a:ea typeface="Arial Unicode MS" pitchFamily="34" charset="-128"/>
              <a:cs typeface="Arial Unicode MS" pitchFamily="34" charset="-128"/>
            </a:endParaRPr>
          </a:p>
        </p:txBody>
      </p:sp>
      <p:sp>
        <p:nvSpPr>
          <p:cNvPr id="16" name="TextBox 15">
            <a:extLst>
              <a:ext uri="{FF2B5EF4-FFF2-40B4-BE49-F238E27FC236}">
                <a16:creationId xmlns:a16="http://schemas.microsoft.com/office/drawing/2014/main" id="{238427A1-FBBD-475B-8364-586E8248294D}"/>
              </a:ext>
            </a:extLst>
          </p:cNvPr>
          <p:cNvSpPr txBox="1"/>
          <p:nvPr/>
        </p:nvSpPr>
        <p:spPr>
          <a:xfrm>
            <a:off x="6968839" y="5189964"/>
            <a:ext cx="2895598" cy="49244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600" kern="0" dirty="0">
                <a:ea typeface="Arial Unicode MS" pitchFamily="34" charset="-128"/>
                <a:cs typeface="Arial Unicode MS" pitchFamily="34" charset="-128"/>
              </a:rPr>
              <a:t>Add express </a:t>
            </a:r>
            <a:r>
              <a:rPr lang="de-DE" sz="1600" kern="0" dirty="0" err="1">
                <a:ea typeface="Arial Unicode MS" pitchFamily="34" charset="-128"/>
                <a:cs typeface="Arial Unicode MS" pitchFamily="34" charset="-128"/>
              </a:rPr>
              <a:t>as</a:t>
            </a:r>
            <a:r>
              <a:rPr lang="de-DE" sz="1600" kern="0" dirty="0">
                <a:ea typeface="Arial Unicode MS" pitchFamily="34" charset="-128"/>
                <a:cs typeface="Arial Unicode MS" pitchFamily="34" charset="-128"/>
              </a:rPr>
              <a:t> a </a:t>
            </a:r>
            <a:r>
              <a:rPr lang="de-DE" sz="1600" kern="0" dirty="0" err="1">
                <a:ea typeface="Arial Unicode MS" pitchFamily="34" charset="-128"/>
                <a:cs typeface="Arial Unicode MS" pitchFamily="34" charset="-128"/>
              </a:rPr>
              <a:t>dependency</a:t>
            </a:r>
            <a:r>
              <a:rPr lang="de-DE" sz="1600" kern="0" dirty="0">
                <a:ea typeface="Arial Unicode MS" pitchFamily="34" charset="-128"/>
                <a:cs typeface="Arial Unicode MS" pitchFamily="34" charset="-128"/>
              </a:rPr>
              <a:t> </a:t>
            </a:r>
            <a:r>
              <a:rPr lang="de-DE" sz="1600" kern="0" dirty="0" err="1">
                <a:ea typeface="Arial Unicode MS" pitchFamily="34" charset="-128"/>
                <a:cs typeface="Arial Unicode MS" pitchFamily="34" charset="-128"/>
              </a:rPr>
              <a:t>to</a:t>
            </a:r>
            <a:r>
              <a:rPr lang="de-DE" sz="1600" kern="0" dirty="0">
                <a:ea typeface="Arial Unicode MS" pitchFamily="34" charset="-128"/>
                <a:cs typeface="Arial Unicode MS" pitchFamily="34" charset="-128"/>
              </a:rPr>
              <a:t> </a:t>
            </a:r>
            <a:r>
              <a:rPr lang="de-DE" sz="1600" kern="0" dirty="0" err="1">
                <a:ea typeface="Arial Unicode MS" pitchFamily="34" charset="-128"/>
                <a:cs typeface="Arial Unicode MS" pitchFamily="34" charset="-128"/>
              </a:rPr>
              <a:t>this</a:t>
            </a:r>
            <a:r>
              <a:rPr lang="de-DE" sz="1600" kern="0" dirty="0">
                <a:ea typeface="Arial Unicode MS" pitchFamily="34" charset="-128"/>
                <a:cs typeface="Arial Unicode MS" pitchFamily="34" charset="-128"/>
              </a:rPr>
              <a:t> </a:t>
            </a:r>
            <a:r>
              <a:rPr lang="de-DE" sz="1600" kern="0" dirty="0" err="1">
                <a:ea typeface="Arial Unicode MS" pitchFamily="34" charset="-128"/>
                <a:cs typeface="Arial Unicode MS" pitchFamily="34" charset="-128"/>
              </a:rPr>
              <a:t>current</a:t>
            </a:r>
            <a:r>
              <a:rPr lang="de-DE" sz="1600" kern="0" dirty="0">
                <a:ea typeface="Arial Unicode MS" pitchFamily="34" charset="-128"/>
                <a:cs typeface="Arial Unicode MS" pitchFamily="34" charset="-128"/>
              </a:rPr>
              <a:t> </a:t>
            </a:r>
            <a:r>
              <a:rPr lang="de-DE" sz="1600" kern="0" dirty="0" err="1">
                <a:ea typeface="Arial Unicode MS" pitchFamily="34" charset="-128"/>
                <a:cs typeface="Arial Unicode MS" pitchFamily="34" charset="-128"/>
              </a:rPr>
              <a:t>project</a:t>
            </a:r>
            <a:endParaRPr lang="de-DE" sz="16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209496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57911231-BBDF-4C7B-A9D1-27A14C5AFE62}"/>
              </a:ext>
            </a:extLst>
          </p:cNvPr>
          <p:cNvSpPr/>
          <p:nvPr/>
        </p:nvSpPr>
        <p:spPr bwMode="gray">
          <a:xfrm>
            <a:off x="4322534" y="3124200"/>
            <a:ext cx="3187165" cy="609600"/>
          </a:xfrm>
          <a:prstGeom prst="roundRect">
            <a:avLst>
              <a:gd name="adj" fmla="val 2244"/>
            </a:avLst>
          </a:prstGeom>
          <a:solidFill>
            <a:schemeClr val="bg1">
              <a:lumMod val="85000"/>
              <a:lumOff val="15000"/>
              <a:alpha val="95000"/>
            </a:schemeClr>
          </a:solidFill>
          <a:ln w="22225" algn="ctr">
            <a:solidFill>
              <a:srgbClr val="FFC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 name="TextBox 10">
            <a:extLst>
              <a:ext uri="{FF2B5EF4-FFF2-40B4-BE49-F238E27FC236}">
                <a16:creationId xmlns:a16="http://schemas.microsoft.com/office/drawing/2014/main" id="{A30F5FAE-27EE-4F62-AA42-BEEC620A3301}"/>
              </a:ext>
            </a:extLst>
          </p:cNvPr>
          <p:cNvSpPr txBox="1"/>
          <p:nvPr/>
        </p:nvSpPr>
        <p:spPr>
          <a:xfrm>
            <a:off x="4429346" y="3301996"/>
            <a:ext cx="2406108"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600" b="1" dirty="0" err="1">
                <a:solidFill>
                  <a:schemeClr val="accent1"/>
                </a:solidFill>
                <a:latin typeface="Fira Code" panose="020B0809050000020004" pitchFamily="49" charset="0"/>
                <a:ea typeface="Fira Code" panose="020B0809050000020004" pitchFamily="49" charset="0"/>
              </a:rPr>
              <a:t>yarn</a:t>
            </a:r>
            <a:r>
              <a:rPr lang="de-DE" sz="1600" b="1" dirty="0">
                <a:solidFill>
                  <a:schemeClr val="accent1"/>
                </a:solidFill>
                <a:latin typeface="Fira Code" panose="020B0809050000020004" pitchFamily="49" charset="0"/>
                <a:ea typeface="Fira Code" panose="020B0809050000020004" pitchFamily="49" charset="0"/>
              </a:rPr>
              <a:t> </a:t>
            </a:r>
            <a:r>
              <a:rPr lang="de-DE" sz="1600" b="1" dirty="0" err="1">
                <a:latin typeface="Fira Code" panose="020B0809050000020004" pitchFamily="49" charset="0"/>
                <a:ea typeface="Fira Code" panose="020B0809050000020004" pitchFamily="49" charset="0"/>
              </a:rPr>
              <a:t>add</a:t>
            </a:r>
            <a:r>
              <a:rPr lang="de-DE" sz="1600" b="1" dirty="0">
                <a:latin typeface="Fira Code" panose="020B0809050000020004" pitchFamily="49" charset="0"/>
                <a:ea typeface="Fira Code" panose="020B0809050000020004" pitchFamily="49" charset="0"/>
              </a:rPr>
              <a:t> –D </a:t>
            </a:r>
            <a:r>
              <a:rPr lang="de-DE" sz="1600" b="1" dirty="0" err="1">
                <a:latin typeface="Fira Code" panose="020B0809050000020004" pitchFamily="49" charset="0"/>
                <a:ea typeface="Fira Code" panose="020B0809050000020004" pitchFamily="49" charset="0"/>
              </a:rPr>
              <a:t>nodemon</a:t>
            </a:r>
            <a:endParaRPr lang="de-DE" sz="1600" kern="0" dirty="0">
              <a:latin typeface="Fira Code" panose="020B0809050000020004" pitchFamily="49" charset="0"/>
              <a:ea typeface="Fira Code" panose="020B0809050000020004" pitchFamily="49" charset="0"/>
              <a:cs typeface="Arial Unicode MS" pitchFamily="34" charset="-128"/>
            </a:endParaRPr>
          </a:p>
        </p:txBody>
      </p:sp>
      <p:sp>
        <p:nvSpPr>
          <p:cNvPr id="12" name="TextBox 11">
            <a:extLst>
              <a:ext uri="{FF2B5EF4-FFF2-40B4-BE49-F238E27FC236}">
                <a16:creationId xmlns:a16="http://schemas.microsoft.com/office/drawing/2014/main" id="{BFCCD7CA-AB88-439B-8066-F07A1D2192FE}"/>
              </a:ext>
            </a:extLst>
          </p:cNvPr>
          <p:cNvSpPr txBox="1"/>
          <p:nvPr/>
        </p:nvSpPr>
        <p:spPr>
          <a:xfrm>
            <a:off x="4322533" y="3915503"/>
            <a:ext cx="3187165" cy="2354491"/>
          </a:xfrm>
          <a:prstGeom prst="rect">
            <a:avLst/>
          </a:prstGeom>
          <a:noFill/>
        </p:spPr>
        <p:txBody>
          <a:bodyPr wrap="square" lIns="0" tIns="0" rIns="0" bIns="0" rtlCol="0">
            <a:spAutoFit/>
          </a:bodyPr>
          <a:lstStyle/>
          <a:p>
            <a:pPr marL="285750" indent="-285750" fontAlgn="base">
              <a:spcBef>
                <a:spcPct val="50000"/>
              </a:spcBef>
              <a:spcAft>
                <a:spcPct val="0"/>
              </a:spcAft>
              <a:buClr>
                <a:srgbClr val="F0AB00"/>
              </a:buClr>
              <a:buSzPct val="80000"/>
              <a:buFont typeface="Wingdings" panose="05000000000000000000" pitchFamily="2" charset="2"/>
              <a:buChar char="à"/>
            </a:pPr>
            <a:r>
              <a:rPr lang="en-US" sz="1800" kern="0" dirty="0">
                <a:ea typeface="Arial Unicode MS" pitchFamily="34" charset="-128"/>
                <a:cs typeface="Arial Unicode MS" pitchFamily="34" charset="-128"/>
                <a:sym typeface="Wingdings" panose="05000000000000000000" pitchFamily="2" charset="2"/>
              </a:rPr>
              <a:t>Manually create a </a:t>
            </a:r>
            <a:r>
              <a:rPr lang="en-US" sz="1800" kern="0" dirty="0" err="1">
                <a:ea typeface="Arial Unicode MS" pitchFamily="34" charset="-128"/>
                <a:cs typeface="Arial Unicode MS" pitchFamily="34" charset="-128"/>
                <a:sym typeface="Wingdings" panose="05000000000000000000" pitchFamily="2" charset="2"/>
              </a:rPr>
              <a:t>nodemon.json</a:t>
            </a:r>
            <a:r>
              <a:rPr lang="en-US" sz="1800" kern="0" dirty="0">
                <a:ea typeface="Arial Unicode MS" pitchFamily="34" charset="-128"/>
                <a:cs typeface="Arial Unicode MS" pitchFamily="34" charset="-128"/>
                <a:sym typeface="Wingdings" panose="05000000000000000000" pitchFamily="2" charset="2"/>
              </a:rPr>
              <a:t> file (see content in GitHub repo)</a:t>
            </a:r>
          </a:p>
          <a:p>
            <a:pPr marL="285750" indent="-285750" fontAlgn="base">
              <a:spcBef>
                <a:spcPct val="50000"/>
              </a:spcBef>
              <a:spcAft>
                <a:spcPct val="0"/>
              </a:spcAft>
              <a:buClr>
                <a:srgbClr val="F0AB00"/>
              </a:buClr>
              <a:buSzPct val="80000"/>
              <a:buFont typeface="Wingdings" panose="05000000000000000000" pitchFamily="2" charset="2"/>
              <a:buChar char="à"/>
            </a:pPr>
            <a:r>
              <a:rPr lang="en-US" sz="1800" kern="0" dirty="0" err="1">
                <a:ea typeface="Arial Unicode MS" pitchFamily="34" charset="-128"/>
                <a:cs typeface="Arial Unicode MS" pitchFamily="34" charset="-128"/>
                <a:sym typeface="Wingdings" panose="05000000000000000000" pitchFamily="2" charset="2"/>
              </a:rPr>
              <a:t>Nodemon</a:t>
            </a:r>
            <a:r>
              <a:rPr lang="en-US" sz="1800" kern="0" dirty="0">
                <a:ea typeface="Arial Unicode MS" pitchFamily="34" charset="-128"/>
                <a:cs typeface="Arial Unicode MS" pitchFamily="34" charset="-128"/>
                <a:sym typeface="Wingdings" panose="05000000000000000000" pitchFamily="2" charset="2"/>
              </a:rPr>
              <a:t> watches your files. If you make any changes, it will (in our setup) </a:t>
            </a:r>
            <a:r>
              <a:rPr lang="en-US" sz="1800" kern="0" dirty="0" err="1">
                <a:ea typeface="Arial Unicode MS" pitchFamily="34" charset="-128"/>
                <a:cs typeface="Arial Unicode MS" pitchFamily="34" charset="-128"/>
                <a:sym typeface="Wingdings" panose="05000000000000000000" pitchFamily="2" charset="2"/>
              </a:rPr>
              <a:t>transpile</a:t>
            </a:r>
            <a:r>
              <a:rPr lang="en-US" sz="1800" kern="0" dirty="0">
                <a:ea typeface="Arial Unicode MS" pitchFamily="34" charset="-128"/>
                <a:cs typeface="Arial Unicode MS" pitchFamily="34" charset="-128"/>
                <a:sym typeface="Wingdings" panose="05000000000000000000" pitchFamily="2" charset="2"/>
              </a:rPr>
              <a:t> our TS-file to JS and run it immediately.</a:t>
            </a:r>
            <a:endParaRPr lang="en-US" sz="1800" kern="0" dirty="0">
              <a:ea typeface="Arial Unicode MS" pitchFamily="34" charset="-128"/>
              <a:cs typeface="Arial Unicode MS" pitchFamily="34" charset="-128"/>
            </a:endParaRPr>
          </a:p>
        </p:txBody>
      </p:sp>
      <p:sp>
        <p:nvSpPr>
          <p:cNvPr id="13" name="Rectangle: Rounded Corners 12">
            <a:extLst>
              <a:ext uri="{FF2B5EF4-FFF2-40B4-BE49-F238E27FC236}">
                <a16:creationId xmlns:a16="http://schemas.microsoft.com/office/drawing/2014/main" id="{12EE754C-12F9-44B0-83F3-CACCCC486A0B}"/>
              </a:ext>
            </a:extLst>
          </p:cNvPr>
          <p:cNvSpPr/>
          <p:nvPr/>
        </p:nvSpPr>
        <p:spPr bwMode="gray">
          <a:xfrm>
            <a:off x="4322533" y="906071"/>
            <a:ext cx="3187165" cy="609600"/>
          </a:xfrm>
          <a:prstGeom prst="roundRect">
            <a:avLst>
              <a:gd name="adj" fmla="val 2244"/>
            </a:avLst>
          </a:prstGeom>
          <a:solidFill>
            <a:schemeClr val="bg1">
              <a:lumMod val="85000"/>
              <a:lumOff val="15000"/>
              <a:alpha val="95000"/>
            </a:schemeClr>
          </a:solidFill>
          <a:ln w="22225" algn="ctr">
            <a:solidFill>
              <a:srgbClr val="FFC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4" name="TextBox 13">
            <a:extLst>
              <a:ext uri="{FF2B5EF4-FFF2-40B4-BE49-F238E27FC236}">
                <a16:creationId xmlns:a16="http://schemas.microsoft.com/office/drawing/2014/main" id="{B56A48A3-E7C3-4DFC-9E79-E4E7C77580A4}"/>
              </a:ext>
            </a:extLst>
          </p:cNvPr>
          <p:cNvSpPr txBox="1"/>
          <p:nvPr/>
        </p:nvSpPr>
        <p:spPr>
          <a:xfrm>
            <a:off x="4429345" y="1083867"/>
            <a:ext cx="2406108"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600" b="1" dirty="0" err="1">
                <a:solidFill>
                  <a:schemeClr val="accent1"/>
                </a:solidFill>
                <a:latin typeface="Fira Code" panose="020B0809050000020004" pitchFamily="49" charset="0"/>
                <a:ea typeface="Fira Code" panose="020B0809050000020004" pitchFamily="49" charset="0"/>
              </a:rPr>
              <a:t>yarn</a:t>
            </a:r>
            <a:r>
              <a:rPr lang="de-DE" sz="1600" b="1" dirty="0">
                <a:solidFill>
                  <a:schemeClr val="accent1"/>
                </a:solidFill>
                <a:latin typeface="Fira Code" panose="020B0809050000020004" pitchFamily="49" charset="0"/>
                <a:ea typeface="Fira Code" panose="020B0809050000020004" pitchFamily="49" charset="0"/>
              </a:rPr>
              <a:t> </a:t>
            </a:r>
            <a:r>
              <a:rPr lang="de-DE" sz="1600" b="1" dirty="0" err="1">
                <a:latin typeface="Fira Code" panose="020B0809050000020004" pitchFamily="49" charset="0"/>
                <a:ea typeface="Fira Code" panose="020B0809050000020004" pitchFamily="49" charset="0"/>
              </a:rPr>
              <a:t>add</a:t>
            </a:r>
            <a:r>
              <a:rPr lang="de-DE" sz="1600" b="1" dirty="0">
                <a:latin typeface="Fira Code" panose="020B0809050000020004" pitchFamily="49" charset="0"/>
                <a:ea typeface="Fira Code" panose="020B0809050000020004" pitchFamily="49" charset="0"/>
              </a:rPr>
              <a:t> –D </a:t>
            </a:r>
            <a:r>
              <a:rPr lang="de-DE" sz="1600" b="1" dirty="0" err="1">
                <a:latin typeface="Fira Code" panose="020B0809050000020004" pitchFamily="49" charset="0"/>
                <a:ea typeface="Fira Code" panose="020B0809050000020004" pitchFamily="49" charset="0"/>
              </a:rPr>
              <a:t>ts-node</a:t>
            </a:r>
            <a:endParaRPr lang="de-DE" sz="1600" kern="0" dirty="0">
              <a:latin typeface="Fira Code" panose="020B0809050000020004" pitchFamily="49" charset="0"/>
              <a:ea typeface="Fira Code" panose="020B0809050000020004" pitchFamily="49" charset="0"/>
              <a:cs typeface="Arial Unicode MS" pitchFamily="34" charset="-128"/>
            </a:endParaRPr>
          </a:p>
        </p:txBody>
      </p:sp>
      <p:sp>
        <p:nvSpPr>
          <p:cNvPr id="15" name="TextBox 14">
            <a:extLst>
              <a:ext uri="{FF2B5EF4-FFF2-40B4-BE49-F238E27FC236}">
                <a16:creationId xmlns:a16="http://schemas.microsoft.com/office/drawing/2014/main" id="{01DBB21C-BCD7-45BD-8E70-B0FCED27D896}"/>
              </a:ext>
            </a:extLst>
          </p:cNvPr>
          <p:cNvSpPr txBox="1"/>
          <p:nvPr/>
        </p:nvSpPr>
        <p:spPr>
          <a:xfrm>
            <a:off x="4322533" y="1650185"/>
            <a:ext cx="2951544" cy="553998"/>
          </a:xfrm>
          <a:prstGeom prst="rect">
            <a:avLst/>
          </a:prstGeom>
          <a:noFill/>
        </p:spPr>
        <p:txBody>
          <a:bodyPr wrap="square" lIns="0" tIns="0" rIns="0" bIns="0" rtlCol="0">
            <a:spAutoFit/>
          </a:bodyPr>
          <a:lstStyle/>
          <a:p>
            <a:pPr marL="285750" indent="-285750" fontAlgn="base">
              <a:spcBef>
                <a:spcPct val="50000"/>
              </a:spcBef>
              <a:spcAft>
                <a:spcPct val="0"/>
              </a:spcAft>
              <a:buClr>
                <a:srgbClr val="F0AB00"/>
              </a:buClr>
              <a:buSzPct val="80000"/>
              <a:buFont typeface="Wingdings" panose="05000000000000000000" pitchFamily="2" charset="2"/>
              <a:buChar char="à"/>
            </a:pPr>
            <a:r>
              <a:rPr lang="en-US" sz="1800" kern="0" dirty="0">
                <a:ea typeface="Arial Unicode MS" pitchFamily="34" charset="-128"/>
                <a:cs typeface="Arial Unicode MS" pitchFamily="34" charset="-128"/>
                <a:sym typeface="Wingdings" panose="05000000000000000000" pitchFamily="2" charset="2"/>
              </a:rPr>
              <a:t>In order to directly execute TS-files</a:t>
            </a:r>
          </a:p>
        </p:txBody>
      </p:sp>
    </p:spTree>
    <p:extLst>
      <p:ext uri="{BB962C8B-B14F-4D97-AF65-F5344CB8AC3E}">
        <p14:creationId xmlns:p14="http://schemas.microsoft.com/office/powerpoint/2010/main" val="2496580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2EE754C-12F9-44B0-83F3-CACCCC486A0B}"/>
              </a:ext>
            </a:extLst>
          </p:cNvPr>
          <p:cNvSpPr/>
          <p:nvPr/>
        </p:nvSpPr>
        <p:spPr bwMode="gray">
          <a:xfrm>
            <a:off x="3976169" y="3124200"/>
            <a:ext cx="4017903" cy="609600"/>
          </a:xfrm>
          <a:prstGeom prst="roundRect">
            <a:avLst>
              <a:gd name="adj" fmla="val 2244"/>
            </a:avLst>
          </a:prstGeom>
          <a:solidFill>
            <a:schemeClr val="bg1">
              <a:lumMod val="85000"/>
              <a:lumOff val="15000"/>
              <a:alpha val="95000"/>
            </a:schemeClr>
          </a:solidFill>
          <a:ln w="22225" algn="ctr">
            <a:solidFill>
              <a:srgbClr val="FFC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4" name="TextBox 13">
            <a:extLst>
              <a:ext uri="{FF2B5EF4-FFF2-40B4-BE49-F238E27FC236}">
                <a16:creationId xmlns:a16="http://schemas.microsoft.com/office/drawing/2014/main" id="{B56A48A3-E7C3-4DFC-9E79-E4E7C77580A4}"/>
              </a:ext>
            </a:extLst>
          </p:cNvPr>
          <p:cNvSpPr txBox="1"/>
          <p:nvPr/>
        </p:nvSpPr>
        <p:spPr>
          <a:xfrm>
            <a:off x="4212199" y="3305890"/>
            <a:ext cx="3545842"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600" b="1" dirty="0">
                <a:latin typeface="Fira Code" panose="020B0809050000020004" pitchFamily="49" charset="0"/>
                <a:ea typeface="Fira Code" panose="020B0809050000020004" pitchFamily="49" charset="0"/>
              </a:rPr>
              <a:t>„</a:t>
            </a:r>
            <a:r>
              <a:rPr lang="de-DE" sz="1600" b="1" dirty="0" err="1">
                <a:latin typeface="Fira Code" panose="020B0809050000020004" pitchFamily="49" charset="0"/>
                <a:ea typeface="Fira Code" panose="020B0809050000020004" pitchFamily="49" charset="0"/>
              </a:rPr>
              <a:t>dev</a:t>
            </a:r>
            <a:r>
              <a:rPr lang="de-DE" sz="1600" b="1" dirty="0">
                <a:latin typeface="Fira Code" panose="020B0809050000020004" pitchFamily="49" charset="0"/>
                <a:ea typeface="Fira Code" panose="020B0809050000020004" pitchFamily="49" charset="0"/>
              </a:rPr>
              <a:t>“: </a:t>
            </a:r>
            <a:r>
              <a:rPr lang="de-DE" sz="1600" b="1" dirty="0" err="1">
                <a:solidFill>
                  <a:schemeClr val="accent1"/>
                </a:solidFill>
                <a:latin typeface="Fira Code" panose="020B0809050000020004" pitchFamily="49" charset="0"/>
                <a:ea typeface="Fira Code" panose="020B0809050000020004" pitchFamily="49" charset="0"/>
              </a:rPr>
              <a:t>nodemon</a:t>
            </a:r>
            <a:r>
              <a:rPr lang="de-DE" sz="1600" b="1" dirty="0">
                <a:solidFill>
                  <a:schemeClr val="accent1"/>
                </a:solidFill>
                <a:latin typeface="Fira Code" panose="020B0809050000020004" pitchFamily="49" charset="0"/>
                <a:ea typeface="Fira Code" panose="020B0809050000020004" pitchFamily="49" charset="0"/>
              </a:rPr>
              <a:t> </a:t>
            </a:r>
            <a:r>
              <a:rPr lang="de-DE" sz="1600" b="1" dirty="0" err="1">
                <a:solidFill>
                  <a:schemeClr val="accent1"/>
                </a:solidFill>
                <a:latin typeface="Fira Code" panose="020B0809050000020004" pitchFamily="49" charset="0"/>
                <a:ea typeface="Fira Code" panose="020B0809050000020004" pitchFamily="49" charset="0"/>
              </a:rPr>
              <a:t>src</a:t>
            </a:r>
            <a:r>
              <a:rPr lang="de-DE" sz="1600" b="1" dirty="0">
                <a:solidFill>
                  <a:schemeClr val="accent1"/>
                </a:solidFill>
                <a:latin typeface="Fira Code" panose="020B0809050000020004" pitchFamily="49" charset="0"/>
                <a:ea typeface="Fira Code" panose="020B0809050000020004" pitchFamily="49" charset="0"/>
              </a:rPr>
              <a:t>/</a:t>
            </a:r>
            <a:r>
              <a:rPr lang="de-DE" sz="1600" b="1" dirty="0" err="1">
                <a:solidFill>
                  <a:schemeClr val="accent1"/>
                </a:solidFill>
                <a:latin typeface="Fira Code" panose="020B0809050000020004" pitchFamily="49" charset="0"/>
                <a:ea typeface="Fira Code" panose="020B0809050000020004" pitchFamily="49" charset="0"/>
              </a:rPr>
              <a:t>server.ts</a:t>
            </a:r>
            <a:endParaRPr lang="de-DE" sz="1600" kern="0" dirty="0">
              <a:latin typeface="Fira Code" panose="020B0809050000020004" pitchFamily="49" charset="0"/>
              <a:ea typeface="Fira Code" panose="020B0809050000020004" pitchFamily="49" charset="0"/>
              <a:cs typeface="Arial Unicode MS" pitchFamily="34" charset="-128"/>
            </a:endParaRPr>
          </a:p>
        </p:txBody>
      </p:sp>
      <p:sp>
        <p:nvSpPr>
          <p:cNvPr id="15" name="TextBox 14">
            <a:extLst>
              <a:ext uri="{FF2B5EF4-FFF2-40B4-BE49-F238E27FC236}">
                <a16:creationId xmlns:a16="http://schemas.microsoft.com/office/drawing/2014/main" id="{01DBB21C-BCD7-45BD-8E70-B0FCED27D896}"/>
              </a:ext>
            </a:extLst>
          </p:cNvPr>
          <p:cNvSpPr txBox="1"/>
          <p:nvPr/>
        </p:nvSpPr>
        <p:spPr>
          <a:xfrm>
            <a:off x="4380130" y="2395956"/>
            <a:ext cx="2951544" cy="553998"/>
          </a:xfrm>
          <a:prstGeom prst="rect">
            <a:avLst/>
          </a:prstGeom>
          <a:noFill/>
        </p:spPr>
        <p:txBody>
          <a:bodyPr wrap="square" lIns="0" tIns="0" rIns="0" bIns="0" rtlCol="0">
            <a:spAutoFit/>
          </a:bodyPr>
          <a:lstStyle/>
          <a:p>
            <a:pPr marL="285750" indent="-285750" fontAlgn="base">
              <a:spcBef>
                <a:spcPct val="50000"/>
              </a:spcBef>
              <a:spcAft>
                <a:spcPct val="0"/>
              </a:spcAft>
              <a:buClr>
                <a:srgbClr val="F0AB00"/>
              </a:buClr>
              <a:buSzPct val="80000"/>
              <a:buFont typeface="Wingdings" panose="05000000000000000000" pitchFamily="2" charset="2"/>
              <a:buChar char="à"/>
            </a:pPr>
            <a:r>
              <a:rPr lang="en-US" sz="1800" kern="0" dirty="0">
                <a:ea typeface="Arial Unicode MS" pitchFamily="34" charset="-128"/>
                <a:cs typeface="Arial Unicode MS" pitchFamily="34" charset="-128"/>
                <a:sym typeface="Wingdings" panose="05000000000000000000" pitchFamily="2" charset="2"/>
              </a:rPr>
              <a:t>Add to your </a:t>
            </a:r>
            <a:r>
              <a:rPr lang="en-US" sz="1800" kern="0" dirty="0" err="1">
                <a:ea typeface="Arial Unicode MS" pitchFamily="34" charset="-128"/>
                <a:cs typeface="Arial Unicode MS" pitchFamily="34" charset="-128"/>
                <a:sym typeface="Wingdings" panose="05000000000000000000" pitchFamily="2" charset="2"/>
              </a:rPr>
              <a:t>package.json</a:t>
            </a:r>
            <a:r>
              <a:rPr lang="en-US" sz="1800" kern="0" dirty="0">
                <a:ea typeface="Arial Unicode MS" pitchFamily="34" charset="-128"/>
                <a:cs typeface="Arial Unicode MS" pitchFamily="34" charset="-128"/>
                <a:sym typeface="Wingdings" panose="05000000000000000000" pitchFamily="2" charset="2"/>
              </a:rPr>
              <a:t> in the “scripts” block:</a:t>
            </a:r>
          </a:p>
        </p:txBody>
      </p:sp>
    </p:spTree>
    <p:extLst>
      <p:ext uri="{BB962C8B-B14F-4D97-AF65-F5344CB8AC3E}">
        <p14:creationId xmlns:p14="http://schemas.microsoft.com/office/powerpoint/2010/main" val="635609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416F0FAE-B510-4D92-A87F-A7EE2EA113CC}"/>
              </a:ext>
            </a:extLst>
          </p:cNvPr>
          <p:cNvSpPr/>
          <p:nvPr/>
        </p:nvSpPr>
        <p:spPr bwMode="gray">
          <a:xfrm>
            <a:off x="6646686" y="-722290"/>
            <a:ext cx="7008354" cy="2821912"/>
          </a:xfrm>
          <a:custGeom>
            <a:avLst/>
            <a:gdLst>
              <a:gd name="connsiteX0" fmla="*/ 885606 w 6783486"/>
              <a:gd name="connsiteY0" fmla="*/ 0 h 2237901"/>
              <a:gd name="connsiteX1" fmla="*/ 489366 w 6783486"/>
              <a:gd name="connsiteY1" fmla="*/ 1905000 h 2237901"/>
              <a:gd name="connsiteX2" fmla="*/ 6783486 w 6783486"/>
              <a:gd name="connsiteY2" fmla="*/ 2225040 h 2237901"/>
              <a:gd name="connsiteX0" fmla="*/ 836154 w 6744408"/>
              <a:gd name="connsiteY0" fmla="*/ 0 h 2522028"/>
              <a:gd name="connsiteX1" fmla="*/ 439914 w 6744408"/>
              <a:gd name="connsiteY1" fmla="*/ 1905000 h 2522028"/>
              <a:gd name="connsiteX2" fmla="*/ 6063474 w 6744408"/>
              <a:gd name="connsiteY2" fmla="*/ 2516379 h 2522028"/>
              <a:gd name="connsiteX3" fmla="*/ 6734034 w 6744408"/>
              <a:gd name="connsiteY3" fmla="*/ 2225040 h 2522028"/>
              <a:gd name="connsiteX0" fmla="*/ 836154 w 7008354"/>
              <a:gd name="connsiteY0" fmla="*/ 304800 h 2821912"/>
              <a:gd name="connsiteX1" fmla="*/ 439914 w 7008354"/>
              <a:gd name="connsiteY1" fmla="*/ 2209800 h 2821912"/>
              <a:gd name="connsiteX2" fmla="*/ 6063474 w 7008354"/>
              <a:gd name="connsiteY2" fmla="*/ 2821179 h 2821912"/>
              <a:gd name="connsiteX3" fmla="*/ 7008354 w 7008354"/>
              <a:gd name="connsiteY3" fmla="*/ 0 h 2821912"/>
            </a:gdLst>
            <a:ahLst/>
            <a:cxnLst>
              <a:cxn ang="0">
                <a:pos x="connsiteX0" y="connsiteY0"/>
              </a:cxn>
              <a:cxn ang="0">
                <a:pos x="connsiteX1" y="connsiteY1"/>
              </a:cxn>
              <a:cxn ang="0">
                <a:pos x="connsiteX2" y="connsiteY2"/>
              </a:cxn>
              <a:cxn ang="0">
                <a:pos x="connsiteX3" y="connsiteY3"/>
              </a:cxn>
            </a:cxnLst>
            <a:rect l="l" t="t" r="r" b="b"/>
            <a:pathLst>
              <a:path w="7008354" h="2821912">
                <a:moveTo>
                  <a:pt x="836154" y="304800"/>
                </a:moveTo>
                <a:cubicBezTo>
                  <a:pt x="146544" y="1071880"/>
                  <a:pt x="-431306" y="1790404"/>
                  <a:pt x="439914" y="2209800"/>
                </a:cubicBezTo>
                <a:cubicBezTo>
                  <a:pt x="1311134" y="2629196"/>
                  <a:pt x="5014454" y="2767839"/>
                  <a:pt x="6063474" y="2821179"/>
                </a:cubicBezTo>
                <a:cubicBezTo>
                  <a:pt x="7112494" y="2874519"/>
                  <a:pt x="6873734" y="2836"/>
                  <a:pt x="7008354" y="0"/>
                </a:cubicBezTo>
              </a:path>
            </a:pathLst>
          </a:custGeom>
          <a:solidFill>
            <a:schemeClr val="tx1"/>
          </a:solidFill>
          <a:ln w="25400" algn="ctr">
            <a:solidFill>
              <a:schemeClr val="tx1"/>
            </a:solidFill>
            <a:miter lim="800000"/>
            <a:headEnd/>
            <a:tailEnd/>
          </a:ln>
        </p:spPr>
        <p:txBody>
          <a:bodyPr rtlCol="0" anchor="ctr"/>
          <a:lstStyle/>
          <a:p>
            <a:pPr algn="ctr"/>
            <a:endParaRPr lang="de-DE"/>
          </a:p>
        </p:txBody>
      </p:sp>
      <p:sp>
        <p:nvSpPr>
          <p:cNvPr id="3" name="Title 2">
            <a:extLst>
              <a:ext uri="{FF2B5EF4-FFF2-40B4-BE49-F238E27FC236}">
                <a16:creationId xmlns:a16="http://schemas.microsoft.com/office/drawing/2014/main" id="{AA10D2BA-3771-4EB2-B220-4673F8FD3CA2}"/>
              </a:ext>
            </a:extLst>
          </p:cNvPr>
          <p:cNvSpPr>
            <a:spLocks noGrp="1"/>
          </p:cNvSpPr>
          <p:nvPr>
            <p:ph type="title"/>
          </p:nvPr>
        </p:nvSpPr>
        <p:spPr/>
        <p:txBody>
          <a:bodyPr/>
          <a:lstStyle/>
          <a:p>
            <a:r>
              <a:rPr lang="de-DE" dirty="0" err="1"/>
              <a:t>Deployment</a:t>
            </a:r>
            <a:r>
              <a:rPr lang="de-DE" dirty="0"/>
              <a:t> </a:t>
            </a:r>
            <a:r>
              <a:rPr lang="de-DE" dirty="0" err="1"/>
              <a:t>with</a:t>
            </a:r>
            <a:r>
              <a:rPr lang="de-DE" dirty="0"/>
              <a:t> GitHub &amp; </a:t>
            </a:r>
            <a:r>
              <a:rPr lang="de-DE" dirty="0" err="1"/>
              <a:t>Heroku</a:t>
            </a:r>
            <a:r>
              <a:rPr lang="de-DE" dirty="0"/>
              <a:t> ❤</a:t>
            </a:r>
          </a:p>
        </p:txBody>
      </p:sp>
      <p:sp>
        <p:nvSpPr>
          <p:cNvPr id="2" name="TextBox 1">
            <a:extLst>
              <a:ext uri="{FF2B5EF4-FFF2-40B4-BE49-F238E27FC236}">
                <a16:creationId xmlns:a16="http://schemas.microsoft.com/office/drawing/2014/main" id="{53B210E9-00A9-4F22-A9AA-48DF3D37946A}"/>
              </a:ext>
            </a:extLst>
          </p:cNvPr>
          <p:cNvSpPr txBox="1"/>
          <p:nvPr/>
        </p:nvSpPr>
        <p:spPr>
          <a:xfrm>
            <a:off x="3645868" y="3071825"/>
            <a:ext cx="4902742" cy="184665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400" kern="0" dirty="0">
                <a:ea typeface="Arial Unicode MS" pitchFamily="34" charset="-128"/>
                <a:cs typeface="Arial Unicode MS" pitchFamily="34" charset="-128"/>
              </a:rPr>
              <a:t>Not part of this Portfolio, but just to mention it: Heroku offers you a free tire, which at least serves my needs for all of my basic projects.</a:t>
            </a:r>
            <a:br>
              <a:rPr lang="en-US" sz="2400" kern="0" dirty="0">
                <a:ea typeface="Arial Unicode MS" pitchFamily="34" charset="-128"/>
                <a:cs typeface="Arial Unicode MS" pitchFamily="34" charset="-128"/>
              </a:rPr>
            </a:br>
            <a:r>
              <a:rPr lang="en-US" sz="2400" kern="0" dirty="0">
                <a:ea typeface="Arial Unicode MS" pitchFamily="34" charset="-128"/>
                <a:cs typeface="Arial Unicode MS" pitchFamily="34" charset="-128"/>
              </a:rPr>
              <a:t>Go check it out ;) </a:t>
            </a:r>
          </a:p>
        </p:txBody>
      </p:sp>
      <p:pic>
        <p:nvPicPr>
          <p:cNvPr id="1026" name="Picture 2">
            <a:extLst>
              <a:ext uri="{FF2B5EF4-FFF2-40B4-BE49-F238E27FC236}">
                <a16:creationId xmlns:a16="http://schemas.microsoft.com/office/drawing/2014/main" id="{ECE644E4-A1BE-4EE1-9689-54940F9CEB9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786611" y="276373"/>
            <a:ext cx="3979036" cy="1193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013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DE17899F-F161-4742-95A9-1363CDBA63F8}"/>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68586" y="6776184"/>
            <a:ext cx="6858000" cy="6858000"/>
          </a:xfrm>
          <a:prstGeom prst="rect">
            <a:avLst/>
          </a:prstGeom>
        </p:spPr>
      </p:pic>
      <p:pic>
        <p:nvPicPr>
          <p:cNvPr id="5" name="Picture 6">
            <a:extLst>
              <a:ext uri="{FF2B5EF4-FFF2-40B4-BE49-F238E27FC236}">
                <a16:creationId xmlns:a16="http://schemas.microsoft.com/office/drawing/2014/main" id="{5D11D251-9BAD-4B91-9854-740508AAA87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715714" y="1541040"/>
            <a:ext cx="2763744" cy="169304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F5447CF-5EFB-48C4-90D8-B8A914462B8C}"/>
              </a:ext>
            </a:extLst>
          </p:cNvPr>
          <p:cNvSpPr txBox="1"/>
          <p:nvPr/>
        </p:nvSpPr>
        <p:spPr>
          <a:xfrm>
            <a:off x="1467835" y="3698507"/>
            <a:ext cx="9259503" cy="123110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4000" dirty="0"/>
              <a:t>Node.js® is a </a:t>
            </a:r>
            <a:r>
              <a:rPr lang="en-US" sz="4000" dirty="0">
                <a:solidFill>
                  <a:schemeClr val="accent1"/>
                </a:solidFill>
              </a:rPr>
              <a:t>JavaScript runtime</a:t>
            </a:r>
            <a:r>
              <a:rPr lang="en-US" sz="4000" dirty="0"/>
              <a:t> built on Chrome's V8 JavaScript engine.</a:t>
            </a:r>
            <a:endParaRPr lang="de-DE" sz="36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2589583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hank you"/>
          <p:cNvSpPr>
            <a:spLocks noGrp="1"/>
          </p:cNvSpPr>
          <p:nvPr>
            <p:ph type="ctrTitle"/>
          </p:nvPr>
        </p:nvSpPr>
        <p:spPr/>
        <p:txBody>
          <a:bodyPr/>
          <a:lstStyle/>
          <a:p>
            <a:r>
              <a:rPr lang="en-US" dirty="0"/>
              <a:t>Thank you.</a:t>
            </a:r>
          </a:p>
        </p:txBody>
      </p:sp>
      <p:sp>
        <p:nvSpPr>
          <p:cNvPr id="3" name="Contact information"/>
          <p:cNvSpPr>
            <a:spLocks noGrp="1"/>
          </p:cNvSpPr>
          <p:nvPr>
            <p:ph type="body" sz="quarter" idx="10"/>
          </p:nvPr>
        </p:nvSpPr>
        <p:spPr>
          <a:xfrm>
            <a:off x="592900" y="2562587"/>
            <a:ext cx="2366200" cy="726713"/>
          </a:xfrm>
        </p:spPr>
        <p:txBody>
          <a:bodyPr/>
          <a:lstStyle/>
          <a:p>
            <a:pPr lvl="1"/>
            <a:r>
              <a:rPr lang="en-US" b="1" dirty="0"/>
              <a:t>Dominic Plein</a:t>
            </a:r>
          </a:p>
          <a:p>
            <a:pPr lvl="1"/>
            <a:r>
              <a:rPr lang="en-US" sz="1400" dirty="0"/>
              <a:t>dominic-plein@gmx.de</a:t>
            </a:r>
            <a:endParaRPr lang="en-US" dirty="0"/>
          </a:p>
        </p:txBody>
      </p:sp>
      <p:sp>
        <p:nvSpPr>
          <p:cNvPr id="4" name="Rectangle 3">
            <a:extLst>
              <a:ext uri="{FF2B5EF4-FFF2-40B4-BE49-F238E27FC236}">
                <a16:creationId xmlns:a16="http://schemas.microsoft.com/office/drawing/2014/main" id="{F3B75F90-5570-4413-AC5A-B5485FD73BCC}"/>
              </a:ext>
            </a:extLst>
          </p:cNvPr>
          <p:cNvSpPr/>
          <p:nvPr/>
        </p:nvSpPr>
        <p:spPr>
          <a:xfrm>
            <a:off x="5661023" y="4533469"/>
            <a:ext cx="5279119" cy="830997"/>
          </a:xfrm>
          <a:prstGeom prst="rect">
            <a:avLst/>
          </a:prstGeom>
        </p:spPr>
        <p:txBody>
          <a:bodyPr wrap="square">
            <a:spAutoFit/>
          </a:bodyPr>
          <a:lstStyle/>
          <a:p>
            <a:pPr marL="342900" indent="-342900">
              <a:buFont typeface="Wingdings" panose="05000000000000000000" pitchFamily="2" charset="2"/>
              <a:buChar char="Ø"/>
            </a:pPr>
            <a:r>
              <a:rPr lang="de-DE" sz="1600" dirty="0">
                <a:hlinkClick r:id="rId3">
                  <a:extLst>
                    <a:ext uri="{A12FA001-AC4F-418D-AE19-62706E023703}">
                      <ahyp:hlinkClr xmlns:ahyp="http://schemas.microsoft.com/office/drawing/2018/hyperlinkcolor" val="tx"/>
                    </a:ext>
                  </a:extLst>
                </a:hlinkClick>
              </a:rPr>
              <a:t>github.com/Ordinateur-Hack/pupil-pick</a:t>
            </a:r>
            <a:endParaRPr lang="de-DE" sz="1600" dirty="0"/>
          </a:p>
          <a:p>
            <a:pPr marL="342900" indent="-342900">
              <a:buFont typeface="Wingdings" panose="05000000000000000000" pitchFamily="2" charset="2"/>
              <a:buChar char="Ø"/>
            </a:pPr>
            <a:r>
              <a:rPr lang="de-DE" sz="1600" dirty="0"/>
              <a:t>View </a:t>
            </a:r>
            <a:r>
              <a:rPr lang="de-DE" sz="1600" dirty="0" err="1"/>
              <a:t>the</a:t>
            </a:r>
            <a:r>
              <a:rPr lang="de-DE" sz="1600" dirty="0"/>
              <a:t> </a:t>
            </a:r>
            <a:r>
              <a:rPr lang="de-DE" sz="1600" dirty="0" err="1"/>
              <a:t>recording</a:t>
            </a:r>
            <a:r>
              <a:rPr lang="de-DE" sz="1600" dirty="0"/>
              <a:t>:</a:t>
            </a:r>
            <a:br>
              <a:rPr lang="de-DE" sz="1600" dirty="0"/>
            </a:br>
            <a:r>
              <a:rPr lang="de-DE" sz="1600" dirty="0" err="1"/>
              <a:t>go</a:t>
            </a:r>
            <a:r>
              <a:rPr lang="de-DE" sz="1600" dirty="0"/>
              <a:t> </a:t>
            </a:r>
            <a:r>
              <a:rPr lang="de-DE" sz="1600" dirty="0" err="1"/>
              <a:t>to</a:t>
            </a:r>
            <a:r>
              <a:rPr lang="de-DE" sz="1600" dirty="0"/>
              <a:t> </a:t>
            </a:r>
            <a:r>
              <a:rPr lang="de-DE" sz="1600" dirty="0">
                <a:hlinkClick r:id="rId4">
                  <a:extLst>
                    <a:ext uri="{A12FA001-AC4F-418D-AE19-62706E023703}">
                      <ahyp:hlinkClr xmlns:ahyp="http://schemas.microsoft.com/office/drawing/2018/hyperlinkcolor" val="tx"/>
                    </a:ext>
                  </a:extLst>
                </a:hlinkClick>
              </a:rPr>
              <a:t>kay.fasten-your-seat-belts.de/</a:t>
            </a:r>
            <a:endParaRPr lang="de-DE" sz="1600" dirty="0"/>
          </a:p>
        </p:txBody>
      </p:sp>
      <p:sp>
        <p:nvSpPr>
          <p:cNvPr id="5" name="Thank you">
            <a:extLst>
              <a:ext uri="{FF2B5EF4-FFF2-40B4-BE49-F238E27FC236}">
                <a16:creationId xmlns:a16="http://schemas.microsoft.com/office/drawing/2014/main" id="{5EADAB2C-1F7A-4939-96BA-1ED6D8B841EA}"/>
              </a:ext>
            </a:extLst>
          </p:cNvPr>
          <p:cNvSpPr txBox="1">
            <a:spLocks/>
          </p:cNvSpPr>
          <p:nvPr/>
        </p:nvSpPr>
        <p:spPr bwMode="gray">
          <a:xfrm>
            <a:off x="5749924" y="3799543"/>
            <a:ext cx="2759900" cy="768632"/>
          </a:xfrm>
          <a:prstGeom prst="rect">
            <a:avLst/>
          </a:prstGeom>
        </p:spPr>
        <p:txBody>
          <a:bodyPr vert="horz" wrap="square" lIns="0" tIns="0" rIns="0" bIns="0" rtlCol="0" anchor="t" anchorCtr="0">
            <a:noAutofit/>
          </a:bodyPr>
          <a:lstStyle>
            <a:lvl1pPr algn="l" defTabSz="1088558" rtl="0" eaLnBrk="1" latinLnBrk="0" hangingPunct="1">
              <a:spcBef>
                <a:spcPct val="0"/>
              </a:spcBef>
              <a:buNone/>
              <a:defRPr sz="5500" b="1" kern="1200" baseline="0">
                <a:solidFill>
                  <a:schemeClr val="accent1"/>
                </a:solidFill>
                <a:latin typeface="+mj-lt"/>
                <a:ea typeface="+mj-ea"/>
                <a:cs typeface="+mj-cs"/>
              </a:defRPr>
            </a:lvl1pPr>
          </a:lstStyle>
          <a:p>
            <a:r>
              <a:rPr lang="en-US" sz="4000" dirty="0"/>
              <a:t>Links</a:t>
            </a:r>
          </a:p>
        </p:txBody>
      </p:sp>
      <p:sp>
        <p:nvSpPr>
          <p:cNvPr id="6" name="Rectangle 5">
            <a:extLst>
              <a:ext uri="{FF2B5EF4-FFF2-40B4-BE49-F238E27FC236}">
                <a16:creationId xmlns:a16="http://schemas.microsoft.com/office/drawing/2014/main" id="{FBAEB986-222A-4C13-8D8D-0B850BE5CDD1}"/>
              </a:ext>
            </a:extLst>
          </p:cNvPr>
          <p:cNvSpPr/>
          <p:nvPr/>
        </p:nvSpPr>
        <p:spPr bwMode="gray">
          <a:xfrm rot="3369318" flipH="1">
            <a:off x="5200558" y="-3658218"/>
            <a:ext cx="111945" cy="14174435"/>
          </a:xfrm>
          <a:prstGeom prst="rect">
            <a:avLst/>
          </a:prstGeom>
          <a:solidFill>
            <a:schemeClr val="tx1"/>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412585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hank you"/>
          <p:cNvSpPr>
            <a:spLocks noGrp="1"/>
          </p:cNvSpPr>
          <p:nvPr>
            <p:ph type="ctrTitle"/>
          </p:nvPr>
        </p:nvSpPr>
        <p:spPr/>
        <p:txBody>
          <a:bodyPr/>
          <a:lstStyle/>
          <a:p>
            <a:r>
              <a:rPr lang="en-US" dirty="0"/>
              <a:t>Thank you.</a:t>
            </a:r>
          </a:p>
        </p:txBody>
      </p:sp>
      <p:sp>
        <p:nvSpPr>
          <p:cNvPr id="3" name="Contact information"/>
          <p:cNvSpPr>
            <a:spLocks noGrp="1"/>
          </p:cNvSpPr>
          <p:nvPr>
            <p:ph type="body" sz="quarter" idx="10"/>
          </p:nvPr>
        </p:nvSpPr>
        <p:spPr>
          <a:xfrm>
            <a:off x="592900" y="2562587"/>
            <a:ext cx="2366200" cy="726713"/>
          </a:xfrm>
        </p:spPr>
        <p:txBody>
          <a:bodyPr/>
          <a:lstStyle/>
          <a:p>
            <a:pPr lvl="1"/>
            <a:r>
              <a:rPr lang="en-US" b="1" dirty="0"/>
              <a:t>Dominic Plein</a:t>
            </a:r>
          </a:p>
          <a:p>
            <a:pPr lvl="1"/>
            <a:r>
              <a:rPr lang="en-US" sz="1400" dirty="0"/>
              <a:t>dominic-plein@gmx.de</a:t>
            </a:r>
            <a:endParaRPr lang="en-US" dirty="0"/>
          </a:p>
        </p:txBody>
      </p:sp>
      <p:sp>
        <p:nvSpPr>
          <p:cNvPr id="4" name="Rectangle 3">
            <a:extLst>
              <a:ext uri="{FF2B5EF4-FFF2-40B4-BE49-F238E27FC236}">
                <a16:creationId xmlns:a16="http://schemas.microsoft.com/office/drawing/2014/main" id="{F3B75F90-5570-4413-AC5A-B5485FD73BCC}"/>
              </a:ext>
            </a:extLst>
          </p:cNvPr>
          <p:cNvSpPr/>
          <p:nvPr/>
        </p:nvSpPr>
        <p:spPr>
          <a:xfrm>
            <a:off x="5661024" y="4533469"/>
            <a:ext cx="4733926" cy="584775"/>
          </a:xfrm>
          <a:prstGeom prst="rect">
            <a:avLst/>
          </a:prstGeom>
        </p:spPr>
        <p:txBody>
          <a:bodyPr wrap="square">
            <a:spAutoFit/>
          </a:bodyPr>
          <a:lstStyle/>
          <a:p>
            <a:pPr marL="342900" indent="-342900">
              <a:buFont typeface="Wingdings" panose="05000000000000000000" pitchFamily="2" charset="2"/>
              <a:buChar char="Ø"/>
            </a:pPr>
            <a:r>
              <a:rPr lang="de-DE" sz="1600" dirty="0"/>
              <a:t>https://github.com/Ordinateur-Hack/pupil-pick</a:t>
            </a:r>
          </a:p>
          <a:p>
            <a:pPr marL="342900" indent="-342900">
              <a:buFont typeface="Wingdings" panose="05000000000000000000" pitchFamily="2" charset="2"/>
              <a:buChar char="Ø"/>
            </a:pPr>
            <a:r>
              <a:rPr lang="de-DE" sz="1600" dirty="0"/>
              <a:t>Link zum Recording (</a:t>
            </a:r>
            <a:r>
              <a:rPr lang="de-DE" sz="1600" dirty="0" err="1"/>
              <a:t>tbd</a:t>
            </a:r>
            <a:r>
              <a:rPr lang="de-DE" sz="1600" dirty="0"/>
              <a:t>)</a:t>
            </a:r>
          </a:p>
        </p:txBody>
      </p:sp>
      <p:sp>
        <p:nvSpPr>
          <p:cNvPr id="5" name="Thank you">
            <a:extLst>
              <a:ext uri="{FF2B5EF4-FFF2-40B4-BE49-F238E27FC236}">
                <a16:creationId xmlns:a16="http://schemas.microsoft.com/office/drawing/2014/main" id="{5EADAB2C-1F7A-4939-96BA-1ED6D8B841EA}"/>
              </a:ext>
            </a:extLst>
          </p:cNvPr>
          <p:cNvSpPr txBox="1">
            <a:spLocks/>
          </p:cNvSpPr>
          <p:nvPr/>
        </p:nvSpPr>
        <p:spPr bwMode="gray">
          <a:xfrm>
            <a:off x="5749924" y="3799543"/>
            <a:ext cx="2759900" cy="768632"/>
          </a:xfrm>
          <a:prstGeom prst="rect">
            <a:avLst/>
          </a:prstGeom>
        </p:spPr>
        <p:txBody>
          <a:bodyPr vert="horz" wrap="square" lIns="0" tIns="0" rIns="0" bIns="0" rtlCol="0" anchor="t" anchorCtr="0">
            <a:noAutofit/>
          </a:bodyPr>
          <a:lstStyle>
            <a:lvl1pPr algn="l" defTabSz="1088558" rtl="0" eaLnBrk="1" latinLnBrk="0" hangingPunct="1">
              <a:spcBef>
                <a:spcPct val="0"/>
              </a:spcBef>
              <a:buNone/>
              <a:defRPr sz="5500" b="1" kern="1200" baseline="0">
                <a:solidFill>
                  <a:schemeClr val="accent1"/>
                </a:solidFill>
                <a:latin typeface="+mj-lt"/>
                <a:ea typeface="+mj-ea"/>
                <a:cs typeface="+mj-cs"/>
              </a:defRPr>
            </a:lvl1pPr>
          </a:lstStyle>
          <a:p>
            <a:r>
              <a:rPr lang="en-US" sz="4000" dirty="0"/>
              <a:t>Links</a:t>
            </a:r>
          </a:p>
        </p:txBody>
      </p:sp>
      <p:sp>
        <p:nvSpPr>
          <p:cNvPr id="6" name="Rectangle 5">
            <a:extLst>
              <a:ext uri="{FF2B5EF4-FFF2-40B4-BE49-F238E27FC236}">
                <a16:creationId xmlns:a16="http://schemas.microsoft.com/office/drawing/2014/main" id="{FBAEB986-222A-4C13-8D8D-0B850BE5CDD1}"/>
              </a:ext>
            </a:extLst>
          </p:cNvPr>
          <p:cNvSpPr/>
          <p:nvPr/>
        </p:nvSpPr>
        <p:spPr bwMode="gray">
          <a:xfrm rot="3369318" flipH="1">
            <a:off x="-851913" y="-4530894"/>
            <a:ext cx="14860160" cy="16208827"/>
          </a:xfrm>
          <a:prstGeom prst="rect">
            <a:avLst/>
          </a:prstGeom>
          <a:solidFill>
            <a:schemeClr val="tx1"/>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7" name="TextBox 6">
            <a:extLst>
              <a:ext uri="{FF2B5EF4-FFF2-40B4-BE49-F238E27FC236}">
                <a16:creationId xmlns:a16="http://schemas.microsoft.com/office/drawing/2014/main" id="{0EB19BE5-783E-406D-85AD-73E86FF63FDB}"/>
              </a:ext>
            </a:extLst>
          </p:cNvPr>
          <p:cNvSpPr txBox="1"/>
          <p:nvPr/>
        </p:nvSpPr>
        <p:spPr>
          <a:xfrm>
            <a:off x="5931724" y="2957966"/>
            <a:ext cx="5156200" cy="123110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8000" kern="0" dirty="0">
                <a:solidFill>
                  <a:schemeClr val="bg1"/>
                </a:solidFill>
                <a:ea typeface="Arial Unicode MS" pitchFamily="34" charset="-128"/>
                <a:cs typeface="Arial Unicode MS" pitchFamily="34" charset="-128"/>
              </a:rPr>
              <a:t>Feedback?</a:t>
            </a:r>
          </a:p>
        </p:txBody>
      </p:sp>
      <p:pic>
        <p:nvPicPr>
          <p:cNvPr id="10" name="Picture 9">
            <a:extLst>
              <a:ext uri="{FF2B5EF4-FFF2-40B4-BE49-F238E27FC236}">
                <a16:creationId xmlns:a16="http://schemas.microsoft.com/office/drawing/2014/main" id="{49756BFF-0929-4F5F-B8A8-4E8326ED202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9655" t="9657" r="10557" b="12486"/>
          <a:stretch/>
        </p:blipFill>
        <p:spPr>
          <a:xfrm>
            <a:off x="989760" y="1544128"/>
            <a:ext cx="4013561" cy="3916394"/>
          </a:xfrm>
          <a:prstGeom prst="rect">
            <a:avLst/>
          </a:prstGeom>
        </p:spPr>
      </p:pic>
    </p:spTree>
    <p:extLst>
      <p:ext uri="{BB962C8B-B14F-4D97-AF65-F5344CB8AC3E}">
        <p14:creationId xmlns:p14="http://schemas.microsoft.com/office/powerpoint/2010/main" val="202282788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DE17899F-F161-4742-95A9-1363CDBA63F8}"/>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026776" y="4080599"/>
            <a:ext cx="2141619" cy="2141619"/>
          </a:xfrm>
          <a:prstGeom prst="rect">
            <a:avLst/>
          </a:prstGeom>
        </p:spPr>
      </p:pic>
      <p:pic>
        <p:nvPicPr>
          <p:cNvPr id="5" name="Picture 6">
            <a:extLst>
              <a:ext uri="{FF2B5EF4-FFF2-40B4-BE49-F238E27FC236}">
                <a16:creationId xmlns:a16="http://schemas.microsoft.com/office/drawing/2014/main" id="{5D11D251-9BAD-4B91-9854-740508AAA87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715714" y="635782"/>
            <a:ext cx="2763744" cy="169304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F5447CF-5EFB-48C4-90D8-B8A914462B8C}"/>
              </a:ext>
            </a:extLst>
          </p:cNvPr>
          <p:cNvSpPr txBox="1"/>
          <p:nvPr/>
        </p:nvSpPr>
        <p:spPr>
          <a:xfrm>
            <a:off x="1467835" y="2589161"/>
            <a:ext cx="9259503" cy="123110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4000" dirty="0"/>
              <a:t>Node.js® is a </a:t>
            </a:r>
            <a:r>
              <a:rPr lang="en-US" sz="4000" dirty="0">
                <a:solidFill>
                  <a:schemeClr val="accent1"/>
                </a:solidFill>
              </a:rPr>
              <a:t>JavaScript runtime</a:t>
            </a:r>
            <a:r>
              <a:rPr lang="en-US" sz="4000" dirty="0"/>
              <a:t> built on Chrome's V8 JavaScript engine.</a:t>
            </a:r>
            <a:endParaRPr lang="de-DE" sz="36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40787890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E8C7B9-DA6A-4A85-970A-52F5986A41C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50471"/>
            <a:ext cx="12195175" cy="6029797"/>
          </a:xfrm>
          <a:prstGeom prst="rect">
            <a:avLst/>
          </a:prstGeom>
        </p:spPr>
      </p:pic>
    </p:spTree>
    <p:extLst>
      <p:ext uri="{BB962C8B-B14F-4D97-AF65-F5344CB8AC3E}">
        <p14:creationId xmlns:p14="http://schemas.microsoft.com/office/powerpoint/2010/main" val="3342687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F648E3F6-181C-49AC-971D-D2772F3A744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717088" y="1625600"/>
            <a:ext cx="3938996" cy="393899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JS Logo (PNG)">
            <a:extLst>
              <a:ext uri="{FF2B5EF4-FFF2-40B4-BE49-F238E27FC236}">
                <a16:creationId xmlns:a16="http://schemas.microsoft.com/office/drawing/2014/main" id="{1A793C22-181A-458C-AAD2-AD9B44B951A4}"/>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556700" y="3051207"/>
            <a:ext cx="2513389" cy="2513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364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2B0789-DB82-478D-850E-2956F9508BC2}"/>
              </a:ext>
            </a:extLst>
          </p:cNvPr>
          <p:cNvSpPr/>
          <p:nvPr/>
        </p:nvSpPr>
        <p:spPr>
          <a:xfrm>
            <a:off x="1029886" y="1228397"/>
            <a:ext cx="10135401" cy="4401205"/>
          </a:xfrm>
          <a:prstGeom prst="rect">
            <a:avLst/>
          </a:prstGeom>
        </p:spPr>
        <p:txBody>
          <a:bodyPr wrap="square">
            <a:spAutoFit/>
          </a:bodyPr>
          <a:lstStyle/>
          <a:p>
            <a:r>
              <a:rPr lang="en-US" sz="2800" b="1" dirty="0">
                <a:solidFill>
                  <a:schemeClr val="accent1"/>
                </a:solidFill>
              </a:rPr>
              <a:t>ECMAScript</a:t>
            </a:r>
            <a:r>
              <a:rPr lang="en-US" sz="2800" b="1" dirty="0"/>
              <a:t> </a:t>
            </a:r>
            <a:r>
              <a:rPr lang="en-US" sz="2800" dirty="0"/>
              <a:t>(or ES)</a:t>
            </a:r>
          </a:p>
          <a:p>
            <a:endParaRPr lang="en-US" sz="2800" dirty="0"/>
          </a:p>
          <a:p>
            <a:r>
              <a:rPr lang="en-US" sz="2800" dirty="0"/>
              <a:t>[1] is a general-purpose programming language, standardized by </a:t>
            </a:r>
            <a:r>
              <a:rPr lang="en-US" sz="2800" dirty="0" err="1"/>
              <a:t>Ecma</a:t>
            </a:r>
            <a:r>
              <a:rPr lang="en-US" sz="2800" dirty="0"/>
              <a:t> International according to the document ECMA-262. </a:t>
            </a:r>
            <a:r>
              <a:rPr lang="en-US" sz="2800" dirty="0">
                <a:solidFill>
                  <a:schemeClr val="accent1"/>
                </a:solidFill>
              </a:rPr>
              <a:t>It is a JavaScript standard </a:t>
            </a:r>
            <a:r>
              <a:rPr lang="en-US" sz="2800" dirty="0"/>
              <a:t>meant to ensure the interoperability of Web pages across different Web browsers.</a:t>
            </a:r>
          </a:p>
          <a:p>
            <a:endParaRPr lang="en-US" sz="2800" dirty="0"/>
          </a:p>
          <a:p>
            <a:r>
              <a:rPr lang="en-US" sz="2800" dirty="0"/>
              <a:t>[2] </a:t>
            </a:r>
            <a:r>
              <a:rPr lang="en-US" sz="2800" dirty="0">
                <a:solidFill>
                  <a:schemeClr val="accent1"/>
                </a:solidFill>
              </a:rPr>
              <a:t>ECMAScript is commonly used for client-side scripting on the World Wide Web, and it is increasingly being used for writing server applications and services using Node.js.</a:t>
            </a:r>
            <a:endParaRPr lang="de-DE" sz="2800" dirty="0">
              <a:solidFill>
                <a:schemeClr val="accent1"/>
              </a:solidFill>
            </a:endParaRPr>
          </a:p>
        </p:txBody>
      </p:sp>
    </p:spTree>
    <p:extLst>
      <p:ext uri="{BB962C8B-B14F-4D97-AF65-F5344CB8AC3E}">
        <p14:creationId xmlns:p14="http://schemas.microsoft.com/office/powerpoint/2010/main" val="2039944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CEF8402A-D05C-4900-AF0F-A26F8EA4D5A4}"/>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a:stretch/>
        </p:blipFill>
        <p:spPr>
          <a:xfrm>
            <a:off x="1" y="2826066"/>
            <a:ext cx="12195175" cy="4031934"/>
          </a:xfrm>
        </p:spPr>
      </p:pic>
      <p:sp>
        <p:nvSpPr>
          <p:cNvPr id="4" name="Title 3">
            <a:extLst>
              <a:ext uri="{FF2B5EF4-FFF2-40B4-BE49-F238E27FC236}">
                <a16:creationId xmlns:a16="http://schemas.microsoft.com/office/drawing/2014/main" id="{304D9E49-FC5A-445B-A346-8BB6486BB3AF}"/>
              </a:ext>
            </a:extLst>
          </p:cNvPr>
          <p:cNvSpPr>
            <a:spLocks noGrp="1"/>
          </p:cNvSpPr>
          <p:nvPr>
            <p:ph type="ctrTitle"/>
          </p:nvPr>
        </p:nvSpPr>
        <p:spPr/>
        <p:txBody>
          <a:bodyPr/>
          <a:lstStyle/>
          <a:p>
            <a:r>
              <a:rPr lang="de-DE" dirty="0" err="1"/>
              <a:t>Our</a:t>
            </a:r>
            <a:r>
              <a:rPr lang="de-DE" dirty="0"/>
              <a:t> </a:t>
            </a:r>
            <a:r>
              <a:rPr lang="de-DE" dirty="0" err="1"/>
              <a:t>project</a:t>
            </a:r>
            <a:r>
              <a:rPr lang="de-DE" dirty="0"/>
              <a:t> </a:t>
            </a:r>
            <a:r>
              <a:rPr lang="de-DE" dirty="0" err="1"/>
              <a:t>today</a:t>
            </a:r>
            <a:r>
              <a:rPr lang="de-DE" dirty="0"/>
              <a:t>: </a:t>
            </a:r>
            <a:r>
              <a:rPr lang="de-DE" dirty="0" err="1"/>
              <a:t>Pupil</a:t>
            </a:r>
            <a:r>
              <a:rPr lang="de-DE" dirty="0"/>
              <a:t>-Pick</a:t>
            </a:r>
          </a:p>
        </p:txBody>
      </p:sp>
    </p:spTree>
    <p:extLst>
      <p:ext uri="{BB962C8B-B14F-4D97-AF65-F5344CB8AC3E}">
        <p14:creationId xmlns:p14="http://schemas.microsoft.com/office/powerpoint/2010/main" val="2454047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DE0F6F-B9DE-4F51-A3BD-EDD572C5616C}"/>
              </a:ext>
            </a:extLst>
          </p:cNvPr>
          <p:cNvSpPr>
            <a:spLocks noGrp="1"/>
          </p:cNvSpPr>
          <p:nvPr>
            <p:ph type="title"/>
          </p:nvPr>
        </p:nvSpPr>
        <p:spPr/>
        <p:txBody>
          <a:bodyPr/>
          <a:lstStyle/>
          <a:p>
            <a:r>
              <a:rPr lang="de-DE" dirty="0"/>
              <a:t>Motivation</a:t>
            </a:r>
          </a:p>
        </p:txBody>
      </p:sp>
      <p:sp>
        <p:nvSpPr>
          <p:cNvPr id="7" name="TextBox 6">
            <a:extLst>
              <a:ext uri="{FF2B5EF4-FFF2-40B4-BE49-F238E27FC236}">
                <a16:creationId xmlns:a16="http://schemas.microsoft.com/office/drawing/2014/main" id="{A75E833F-22A1-48BE-815F-867AD176CAE2}"/>
              </a:ext>
            </a:extLst>
          </p:cNvPr>
          <p:cNvSpPr txBox="1"/>
          <p:nvPr/>
        </p:nvSpPr>
        <p:spPr>
          <a:xfrm>
            <a:off x="3455639" y="2567225"/>
            <a:ext cx="5283199" cy="172354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sz="2800" kern="0" dirty="0">
                <a:ea typeface="Arial Unicode MS" pitchFamily="34" charset="-128"/>
                <a:cs typeface="Arial Unicode MS" pitchFamily="34" charset="-128"/>
              </a:rPr>
              <a:t>„</a:t>
            </a:r>
            <a:r>
              <a:rPr lang="de-DE" sz="2800" kern="0" dirty="0">
                <a:solidFill>
                  <a:schemeClr val="accent1"/>
                </a:solidFill>
                <a:ea typeface="Arial Unicode MS" pitchFamily="34" charset="-128"/>
                <a:cs typeface="Arial Unicode MS" pitchFamily="34" charset="-128"/>
              </a:rPr>
              <a:t>Wer kann mir mal helfen? </a:t>
            </a:r>
            <a:r>
              <a:rPr lang="de-DE" sz="2800" kern="0" dirty="0">
                <a:ea typeface="Arial Unicode MS" pitchFamily="34" charset="-128"/>
                <a:cs typeface="Arial Unicode MS" pitchFamily="34" charset="-128"/>
              </a:rPr>
              <a:t>Nehmen wir Sie, Herr &lt;Name einsetzen&gt;; oder wie auch immer.“</a:t>
            </a:r>
          </a:p>
        </p:txBody>
      </p:sp>
    </p:spTree>
    <p:extLst>
      <p:ext uri="{BB962C8B-B14F-4D97-AF65-F5344CB8AC3E}">
        <p14:creationId xmlns:p14="http://schemas.microsoft.com/office/powerpoint/2010/main" val="3473120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a:extLst>
              <a:ext uri="{FF2B5EF4-FFF2-40B4-BE49-F238E27FC236}">
                <a16:creationId xmlns:a16="http://schemas.microsoft.com/office/drawing/2014/main" id="{E7403FFF-630F-41E8-AA29-403E7C700AA7}"/>
              </a:ext>
            </a:extLst>
          </p:cNvPr>
          <p:cNvCxnSpPr>
            <a:cxnSpLocks/>
          </p:cNvCxnSpPr>
          <p:nvPr/>
        </p:nvCxnSpPr>
        <p:spPr>
          <a:xfrm flipV="1">
            <a:off x="4619647" y="3217333"/>
            <a:ext cx="2834217" cy="15216"/>
          </a:xfrm>
          <a:prstGeom prst="straightConnector1">
            <a:avLst/>
          </a:prstGeom>
          <a:ln w="76200" cap="rnd">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FA0831F-A406-4EA7-850F-AB7179AA101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54727" y="1904997"/>
            <a:ext cx="3051054" cy="3048006"/>
          </a:xfrm>
          <a:prstGeom prst="rect">
            <a:avLst/>
          </a:prstGeom>
        </p:spPr>
      </p:pic>
      <p:pic>
        <p:nvPicPr>
          <p:cNvPr id="13" name="Picture 12">
            <a:extLst>
              <a:ext uri="{FF2B5EF4-FFF2-40B4-BE49-F238E27FC236}">
                <a16:creationId xmlns:a16="http://schemas.microsoft.com/office/drawing/2014/main" id="{D2D5CFA0-8F86-41EF-BEA7-F3288793D1F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75528" y="2161666"/>
            <a:ext cx="2534669" cy="2534669"/>
          </a:xfrm>
          <a:prstGeom prst="rect">
            <a:avLst/>
          </a:prstGeom>
        </p:spPr>
      </p:pic>
      <p:sp>
        <p:nvSpPr>
          <p:cNvPr id="16" name="TextBox 15">
            <a:extLst>
              <a:ext uri="{FF2B5EF4-FFF2-40B4-BE49-F238E27FC236}">
                <a16:creationId xmlns:a16="http://schemas.microsoft.com/office/drawing/2014/main" id="{4ADE7FDA-F4F8-4BE8-A581-8494670C7E37}"/>
              </a:ext>
            </a:extLst>
          </p:cNvPr>
          <p:cNvSpPr txBox="1"/>
          <p:nvPr/>
        </p:nvSpPr>
        <p:spPr>
          <a:xfrm>
            <a:off x="2356072" y="4450113"/>
            <a:ext cx="1048364" cy="492443"/>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3200" kern="0" dirty="0">
                <a:ea typeface="Arial Unicode MS" pitchFamily="34" charset="-128"/>
                <a:cs typeface="Arial Unicode MS" pitchFamily="34" charset="-128"/>
              </a:rPr>
              <a:t>Client</a:t>
            </a:r>
          </a:p>
        </p:txBody>
      </p:sp>
      <p:sp>
        <p:nvSpPr>
          <p:cNvPr id="17" name="TextBox 16">
            <a:extLst>
              <a:ext uri="{FF2B5EF4-FFF2-40B4-BE49-F238E27FC236}">
                <a16:creationId xmlns:a16="http://schemas.microsoft.com/office/drawing/2014/main" id="{614D77BB-B322-477F-94FC-0AF693DD9797}"/>
              </a:ext>
            </a:extLst>
          </p:cNvPr>
          <p:cNvSpPr txBox="1"/>
          <p:nvPr/>
        </p:nvSpPr>
        <p:spPr>
          <a:xfrm>
            <a:off x="8239331" y="4465783"/>
            <a:ext cx="1207062" cy="492443"/>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3200" kern="0" dirty="0">
                <a:ea typeface="Arial Unicode MS" pitchFamily="34" charset="-128"/>
                <a:cs typeface="Arial Unicode MS" pitchFamily="34" charset="-128"/>
              </a:rPr>
              <a:t>Server</a:t>
            </a:r>
          </a:p>
        </p:txBody>
      </p:sp>
      <p:cxnSp>
        <p:nvCxnSpPr>
          <p:cNvPr id="18" name="Straight Arrow Connector 17">
            <a:extLst>
              <a:ext uri="{FF2B5EF4-FFF2-40B4-BE49-F238E27FC236}">
                <a16:creationId xmlns:a16="http://schemas.microsoft.com/office/drawing/2014/main" id="{27B2848A-94C6-4A05-BF1C-07613BE27F37}"/>
              </a:ext>
            </a:extLst>
          </p:cNvPr>
          <p:cNvCxnSpPr>
            <a:cxnSpLocks/>
          </p:cNvCxnSpPr>
          <p:nvPr/>
        </p:nvCxnSpPr>
        <p:spPr>
          <a:xfrm flipV="1">
            <a:off x="4619647" y="3784600"/>
            <a:ext cx="2834217" cy="15216"/>
          </a:xfrm>
          <a:prstGeom prst="straightConnector1">
            <a:avLst/>
          </a:prstGeom>
          <a:ln w="76200" cap="rnd">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9959131"/>
      </p:ext>
    </p:extLst>
  </p:cSld>
  <p:clrMapOvr>
    <a:masterClrMapping/>
  </p:clrMapOvr>
</p:sld>
</file>

<file path=ppt/theme/theme1.xml><?xml version="1.0" encoding="utf-8"?>
<a:theme xmlns:a="http://schemas.openxmlformats.org/drawingml/2006/main" name="SAP 2020 16x9 black">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4" id="{17B3B8BB-DF29-9242-815E-4AC3DBC0C708}" vid="{7CF5299C-2A92-CF42-A4CD-0D6C1A7BE97A}"/>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ResponsibleContact xmlns="47fc58d8-9f4b-4bc8-b278-c3cb6f298023">
      <UserInfo>
        <DisplayName/>
        <AccountId xsi:nil="true"/>
        <AccountType/>
      </UserInfo>
    </ResponsibleContact>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15F0F9DCBF1E94796646FCF98A7C072" ma:contentTypeVersion="11" ma:contentTypeDescription="Create a new document." ma:contentTypeScope="" ma:versionID="6656657534c8828e87b206ac9b61a8a1">
  <xsd:schema xmlns:xsd="http://www.w3.org/2001/XMLSchema" xmlns:xs="http://www.w3.org/2001/XMLSchema" xmlns:p="http://schemas.microsoft.com/office/2006/metadata/properties" xmlns:ns2="0e00d59e-b0d2-4e67-be34-67e465b0fbed" xmlns:ns3="47fc58d8-9f4b-4bc8-b278-c3cb6f298023" targetNamespace="http://schemas.microsoft.com/office/2006/metadata/properties" ma:root="true" ma:fieldsID="3e9d6e37e8770a93f7f04b9f0c03eff2" ns2:_="" ns3:_="">
    <xsd:import namespace="0e00d59e-b0d2-4e67-be34-67e465b0fbed"/>
    <xsd:import namespace="47fc58d8-9f4b-4bc8-b278-c3cb6f298023"/>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ResponsibleContact"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00d59e-b0d2-4e67-be34-67e465b0fbe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7fc58d8-9f4b-4bc8-b278-c3cb6f29802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ResponsibleContact" ma:index="17" nillable="true" ma:displayName="Responsible Contact" ma:format="Dropdown" ma:list="UserInfo" ma:SharePointGroup="0" ma:internalName="ResponsibleContact">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Location" ma:index="18"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5C1D00C-D380-4A8A-881E-03688FCC3109}">
  <ds:schemaRefs>
    <ds:schemaRef ds:uri="http://schemas.microsoft.com/office/2006/metadata/properties"/>
    <ds:schemaRef ds:uri="http://schemas.microsoft.com/office/infopath/2007/PartnerControls"/>
    <ds:schemaRef ds:uri="47fc58d8-9f4b-4bc8-b278-c3cb6f298023"/>
  </ds:schemaRefs>
</ds:datastoreItem>
</file>

<file path=customXml/itemProps2.xml><?xml version="1.0" encoding="utf-8"?>
<ds:datastoreItem xmlns:ds="http://schemas.openxmlformats.org/officeDocument/2006/customXml" ds:itemID="{DE1E1F54-06F8-4B11-A8A2-4A0196ECD2B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e00d59e-b0d2-4e67-be34-67e465b0fbed"/>
    <ds:schemaRef ds:uri="47fc58d8-9f4b-4bc8-b278-c3cb6f29802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98FD485-E434-4109-8170-8E0CFCDC178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SAP_2020_16x9_black</Template>
  <TotalTime>0</TotalTime>
  <Words>497</Words>
  <Application>Microsoft Office PowerPoint</Application>
  <PresentationFormat>Custom</PresentationFormat>
  <Paragraphs>78</Paragraphs>
  <Slides>21</Slides>
  <Notes>20</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Courier New</vt:lpstr>
      <vt:lpstr>Fira Code</vt:lpstr>
      <vt:lpstr>Symbol</vt:lpstr>
      <vt:lpstr>wingdings</vt:lpstr>
      <vt:lpstr>wingdings</vt:lpstr>
      <vt:lpstr>SAP 2020 16x9 black</vt:lpstr>
      <vt:lpstr>Pupil Pick Building an application using Node.js, TypeScript and Express.js</vt:lpstr>
      <vt:lpstr>PowerPoint Presentation</vt:lpstr>
      <vt:lpstr>PowerPoint Presentation</vt:lpstr>
      <vt:lpstr>PowerPoint Presentation</vt:lpstr>
      <vt:lpstr>PowerPoint Presentation</vt:lpstr>
      <vt:lpstr>PowerPoint Presentation</vt:lpstr>
      <vt:lpstr>Our project today: Pupil-Pick</vt:lpstr>
      <vt:lpstr>Motivation</vt:lpstr>
      <vt:lpstr>PowerPoint Presentation</vt:lpstr>
      <vt:lpstr>PowerPoint Presentation</vt:lpstr>
      <vt:lpstr>Live Coding</vt:lpstr>
      <vt:lpstr>Installation</vt:lpstr>
      <vt:lpstr>Package manager npm</vt:lpstr>
      <vt:lpstr>Package manager npm</vt:lpstr>
      <vt:lpstr>What you should have installed by now</vt:lpstr>
      <vt:lpstr>PowerPoint Presentation</vt:lpstr>
      <vt:lpstr>PowerPoint Presentation</vt:lpstr>
      <vt:lpstr>PowerPoint Presentation</vt:lpstr>
      <vt:lpstr>Deployment with GitHub &amp; Heroku ❤</vt:lpstr>
      <vt:lpstr>Thank you.</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Plein, Dominic</dc:creator>
  <cp:keywords>2020/16:9/black</cp:keywords>
  <cp:lastModifiedBy>Plein, Dominic</cp:lastModifiedBy>
  <cp:revision>348</cp:revision>
  <cp:lastPrinted>2020-09-23T11:14:27Z</cp:lastPrinted>
  <dcterms:created xsi:type="dcterms:W3CDTF">2020-09-18T07:42:53Z</dcterms:created>
  <dcterms:modified xsi:type="dcterms:W3CDTF">2020-10-21T19:05:36Z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y fmtid="{D5CDD505-2E9C-101B-9397-08002B2CF9AE}" pid="8" name="ContentTypeId">
    <vt:lpwstr>0x010100615F0F9DCBF1E94796646FCF98A7C072</vt:lpwstr>
  </property>
</Properties>
</file>